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4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80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6131" autoAdjust="0"/>
  </p:normalViewPr>
  <p:slideViewPr>
    <p:cSldViewPr>
      <p:cViewPr>
        <p:scale>
          <a:sx n="98" d="100"/>
          <a:sy n="98" d="100"/>
        </p:scale>
        <p:origin x="-126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344CE-AEB9-4058-B716-7419C1839180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C39AB-AA79-49AE-A744-599036B18E6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C39AB-AA79-49AE-A744-599036B18E6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5B40E-8899-49FB-9EFB-B3A7AFB17A7E}" type="datetimeFigureOut">
              <a:rPr lang="pl-PL" smtClean="0"/>
              <a:pPr/>
              <a:t>2010-06-16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D339-544C-4197-98C2-0102DE5F56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</a:p>
          <a:p>
            <a:endParaRPr lang="pl-PL" sz="1200" dirty="0" smtClean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" name="Pierścień 103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6" name="Pierścień 105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0" name="Dowolny kształt 59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</a:p>
          <a:p>
            <a:endParaRPr lang="pl-PL" sz="1200" dirty="0" smtClean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" name="Pierścień 103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6" name="Pierścień 105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1" name="Dowolny kształt 60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Pierścień 65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7" name="Pierścień 66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3" name="Dowolny kształt 62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Pierścień 65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7" name="Pierścień 66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3" name="Dowolny kształt 72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Dowolny kształt 61"/>
          <p:cNvSpPr/>
          <p:nvPr/>
        </p:nvSpPr>
        <p:spPr>
          <a:xfrm>
            <a:off x="3310974" y="2111485"/>
            <a:ext cx="271628" cy="392298"/>
          </a:xfrm>
          <a:custGeom>
            <a:avLst/>
            <a:gdLst>
              <a:gd name="connsiteX0" fmla="*/ 271628 w 271628"/>
              <a:gd name="connsiteY0" fmla="*/ 0 h 392298"/>
              <a:gd name="connsiteX1" fmla="*/ 55287 w 271628"/>
              <a:gd name="connsiteY1" fmla="*/ 89421 h 392298"/>
              <a:gd name="connsiteX2" fmla="*/ 52403 w 271628"/>
              <a:gd name="connsiteY2" fmla="*/ 95190 h 392298"/>
              <a:gd name="connsiteX3" fmla="*/ 29326 w 271628"/>
              <a:gd name="connsiteY3" fmla="*/ 124036 h 392298"/>
              <a:gd name="connsiteX4" fmla="*/ 481 w 271628"/>
              <a:gd name="connsiteY4" fmla="*/ 152881 h 392298"/>
              <a:gd name="connsiteX5" fmla="*/ 32211 w 271628"/>
              <a:gd name="connsiteY5" fmla="*/ 187495 h 392298"/>
              <a:gd name="connsiteX6" fmla="*/ 69710 w 271628"/>
              <a:gd name="connsiteY6" fmla="*/ 233648 h 392298"/>
              <a:gd name="connsiteX7" fmla="*/ 110094 w 271628"/>
              <a:gd name="connsiteY7" fmla="*/ 299993 h 392298"/>
              <a:gd name="connsiteX8" fmla="*/ 107209 w 271628"/>
              <a:gd name="connsiteY8" fmla="*/ 314415 h 392298"/>
              <a:gd name="connsiteX9" fmla="*/ 78364 w 271628"/>
              <a:gd name="connsiteY9" fmla="*/ 334607 h 392298"/>
              <a:gd name="connsiteX10" fmla="*/ 58172 w 271628"/>
              <a:gd name="connsiteY10" fmla="*/ 392298 h 39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28" h="392298">
                <a:moveTo>
                  <a:pt x="271628" y="0"/>
                </a:moveTo>
                <a:lnTo>
                  <a:pt x="55287" y="89421"/>
                </a:lnTo>
                <a:cubicBezTo>
                  <a:pt x="18750" y="105286"/>
                  <a:pt x="56730" y="89421"/>
                  <a:pt x="52403" y="95190"/>
                </a:cubicBezTo>
                <a:cubicBezTo>
                  <a:pt x="48076" y="100959"/>
                  <a:pt x="37980" y="114421"/>
                  <a:pt x="29326" y="124036"/>
                </a:cubicBezTo>
                <a:cubicBezTo>
                  <a:pt x="20672" y="133651"/>
                  <a:pt x="0" y="142305"/>
                  <a:pt x="481" y="152881"/>
                </a:cubicBezTo>
                <a:cubicBezTo>
                  <a:pt x="962" y="163457"/>
                  <a:pt x="20673" y="174034"/>
                  <a:pt x="32211" y="187495"/>
                </a:cubicBezTo>
                <a:cubicBezTo>
                  <a:pt x="43749" y="200956"/>
                  <a:pt x="56730" y="214898"/>
                  <a:pt x="69710" y="233648"/>
                </a:cubicBezTo>
                <a:cubicBezTo>
                  <a:pt x="82691" y="252398"/>
                  <a:pt x="103844" y="286532"/>
                  <a:pt x="110094" y="299993"/>
                </a:cubicBezTo>
                <a:cubicBezTo>
                  <a:pt x="116344" y="313454"/>
                  <a:pt x="112497" y="308646"/>
                  <a:pt x="107209" y="314415"/>
                </a:cubicBezTo>
                <a:cubicBezTo>
                  <a:pt x="101921" y="320184"/>
                  <a:pt x="86537" y="321627"/>
                  <a:pt x="78364" y="334607"/>
                </a:cubicBezTo>
                <a:cubicBezTo>
                  <a:pt x="70191" y="347588"/>
                  <a:pt x="64181" y="369943"/>
                  <a:pt x="58172" y="39229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Dowolny kształt 62"/>
          <p:cNvSpPr/>
          <p:nvPr/>
        </p:nvSpPr>
        <p:spPr>
          <a:xfrm>
            <a:off x="3072038" y="2613396"/>
            <a:ext cx="173072" cy="323068"/>
          </a:xfrm>
          <a:custGeom>
            <a:avLst/>
            <a:gdLst>
              <a:gd name="connsiteX0" fmla="*/ 173072 w 173072"/>
              <a:gd name="connsiteY0" fmla="*/ 0 h 323068"/>
              <a:gd name="connsiteX1" fmla="*/ 135573 w 173072"/>
              <a:gd name="connsiteY1" fmla="*/ 40383 h 323068"/>
              <a:gd name="connsiteX2" fmla="*/ 147112 w 173072"/>
              <a:gd name="connsiteY2" fmla="*/ 89420 h 323068"/>
              <a:gd name="connsiteX3" fmla="*/ 144227 w 173072"/>
              <a:gd name="connsiteY3" fmla="*/ 141342 h 323068"/>
              <a:gd name="connsiteX4" fmla="*/ 95190 w 173072"/>
              <a:gd name="connsiteY4" fmla="*/ 175957 h 323068"/>
              <a:gd name="connsiteX5" fmla="*/ 57691 w 173072"/>
              <a:gd name="connsiteY5" fmla="*/ 204802 h 323068"/>
              <a:gd name="connsiteX6" fmla="*/ 5769 w 173072"/>
              <a:gd name="connsiteY6" fmla="*/ 250955 h 323068"/>
              <a:gd name="connsiteX7" fmla="*/ 23076 w 173072"/>
              <a:gd name="connsiteY7" fmla="*/ 323068 h 32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72" h="323068">
                <a:moveTo>
                  <a:pt x="173072" y="0"/>
                </a:moveTo>
                <a:cubicBezTo>
                  <a:pt x="156486" y="12740"/>
                  <a:pt x="139900" y="25480"/>
                  <a:pt x="135573" y="40383"/>
                </a:cubicBezTo>
                <a:cubicBezTo>
                  <a:pt x="131246" y="55286"/>
                  <a:pt x="145670" y="72594"/>
                  <a:pt x="147112" y="89420"/>
                </a:cubicBezTo>
                <a:cubicBezTo>
                  <a:pt x="148554" y="106246"/>
                  <a:pt x="152881" y="126919"/>
                  <a:pt x="144227" y="141342"/>
                </a:cubicBezTo>
                <a:cubicBezTo>
                  <a:pt x="135573" y="155765"/>
                  <a:pt x="109613" y="165380"/>
                  <a:pt x="95190" y="175957"/>
                </a:cubicBezTo>
                <a:cubicBezTo>
                  <a:pt x="80767" y="186534"/>
                  <a:pt x="72594" y="192302"/>
                  <a:pt x="57691" y="204802"/>
                </a:cubicBezTo>
                <a:cubicBezTo>
                  <a:pt x="42788" y="217302"/>
                  <a:pt x="11538" y="231244"/>
                  <a:pt x="5769" y="250955"/>
                </a:cubicBezTo>
                <a:cubicBezTo>
                  <a:pt x="0" y="270666"/>
                  <a:pt x="11538" y="296867"/>
                  <a:pt x="23076" y="32306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Pierścień 65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3" name="Pierścień 72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4" name="Dowolny kształt 73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Dowolny kształt 61"/>
          <p:cNvSpPr/>
          <p:nvPr/>
        </p:nvSpPr>
        <p:spPr>
          <a:xfrm>
            <a:off x="3310974" y="2111485"/>
            <a:ext cx="271628" cy="392298"/>
          </a:xfrm>
          <a:custGeom>
            <a:avLst/>
            <a:gdLst>
              <a:gd name="connsiteX0" fmla="*/ 271628 w 271628"/>
              <a:gd name="connsiteY0" fmla="*/ 0 h 392298"/>
              <a:gd name="connsiteX1" fmla="*/ 55287 w 271628"/>
              <a:gd name="connsiteY1" fmla="*/ 89421 h 392298"/>
              <a:gd name="connsiteX2" fmla="*/ 52403 w 271628"/>
              <a:gd name="connsiteY2" fmla="*/ 95190 h 392298"/>
              <a:gd name="connsiteX3" fmla="*/ 29326 w 271628"/>
              <a:gd name="connsiteY3" fmla="*/ 124036 h 392298"/>
              <a:gd name="connsiteX4" fmla="*/ 481 w 271628"/>
              <a:gd name="connsiteY4" fmla="*/ 152881 h 392298"/>
              <a:gd name="connsiteX5" fmla="*/ 32211 w 271628"/>
              <a:gd name="connsiteY5" fmla="*/ 187495 h 392298"/>
              <a:gd name="connsiteX6" fmla="*/ 69710 w 271628"/>
              <a:gd name="connsiteY6" fmla="*/ 233648 h 392298"/>
              <a:gd name="connsiteX7" fmla="*/ 110094 w 271628"/>
              <a:gd name="connsiteY7" fmla="*/ 299993 h 392298"/>
              <a:gd name="connsiteX8" fmla="*/ 107209 w 271628"/>
              <a:gd name="connsiteY8" fmla="*/ 314415 h 392298"/>
              <a:gd name="connsiteX9" fmla="*/ 78364 w 271628"/>
              <a:gd name="connsiteY9" fmla="*/ 334607 h 392298"/>
              <a:gd name="connsiteX10" fmla="*/ 58172 w 271628"/>
              <a:gd name="connsiteY10" fmla="*/ 392298 h 39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28" h="392298">
                <a:moveTo>
                  <a:pt x="271628" y="0"/>
                </a:moveTo>
                <a:lnTo>
                  <a:pt x="55287" y="89421"/>
                </a:lnTo>
                <a:cubicBezTo>
                  <a:pt x="18750" y="105286"/>
                  <a:pt x="56730" y="89421"/>
                  <a:pt x="52403" y="95190"/>
                </a:cubicBezTo>
                <a:cubicBezTo>
                  <a:pt x="48076" y="100959"/>
                  <a:pt x="37980" y="114421"/>
                  <a:pt x="29326" y="124036"/>
                </a:cubicBezTo>
                <a:cubicBezTo>
                  <a:pt x="20672" y="133651"/>
                  <a:pt x="0" y="142305"/>
                  <a:pt x="481" y="152881"/>
                </a:cubicBezTo>
                <a:cubicBezTo>
                  <a:pt x="962" y="163457"/>
                  <a:pt x="20673" y="174034"/>
                  <a:pt x="32211" y="187495"/>
                </a:cubicBezTo>
                <a:cubicBezTo>
                  <a:pt x="43749" y="200956"/>
                  <a:pt x="56730" y="214898"/>
                  <a:pt x="69710" y="233648"/>
                </a:cubicBezTo>
                <a:cubicBezTo>
                  <a:pt x="82691" y="252398"/>
                  <a:pt x="103844" y="286532"/>
                  <a:pt x="110094" y="299993"/>
                </a:cubicBezTo>
                <a:cubicBezTo>
                  <a:pt x="116344" y="313454"/>
                  <a:pt x="112497" y="308646"/>
                  <a:pt x="107209" y="314415"/>
                </a:cubicBezTo>
                <a:cubicBezTo>
                  <a:pt x="101921" y="320184"/>
                  <a:pt x="86537" y="321627"/>
                  <a:pt x="78364" y="334607"/>
                </a:cubicBezTo>
                <a:cubicBezTo>
                  <a:pt x="70191" y="347588"/>
                  <a:pt x="64181" y="369943"/>
                  <a:pt x="58172" y="39229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Dowolny kształt 62"/>
          <p:cNvSpPr/>
          <p:nvPr/>
        </p:nvSpPr>
        <p:spPr>
          <a:xfrm>
            <a:off x="3072038" y="2613396"/>
            <a:ext cx="173072" cy="323068"/>
          </a:xfrm>
          <a:custGeom>
            <a:avLst/>
            <a:gdLst>
              <a:gd name="connsiteX0" fmla="*/ 173072 w 173072"/>
              <a:gd name="connsiteY0" fmla="*/ 0 h 323068"/>
              <a:gd name="connsiteX1" fmla="*/ 135573 w 173072"/>
              <a:gd name="connsiteY1" fmla="*/ 40383 h 323068"/>
              <a:gd name="connsiteX2" fmla="*/ 147112 w 173072"/>
              <a:gd name="connsiteY2" fmla="*/ 89420 h 323068"/>
              <a:gd name="connsiteX3" fmla="*/ 144227 w 173072"/>
              <a:gd name="connsiteY3" fmla="*/ 141342 h 323068"/>
              <a:gd name="connsiteX4" fmla="*/ 95190 w 173072"/>
              <a:gd name="connsiteY4" fmla="*/ 175957 h 323068"/>
              <a:gd name="connsiteX5" fmla="*/ 57691 w 173072"/>
              <a:gd name="connsiteY5" fmla="*/ 204802 h 323068"/>
              <a:gd name="connsiteX6" fmla="*/ 5769 w 173072"/>
              <a:gd name="connsiteY6" fmla="*/ 250955 h 323068"/>
              <a:gd name="connsiteX7" fmla="*/ 23076 w 173072"/>
              <a:gd name="connsiteY7" fmla="*/ 323068 h 32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72" h="323068">
                <a:moveTo>
                  <a:pt x="173072" y="0"/>
                </a:moveTo>
                <a:cubicBezTo>
                  <a:pt x="156486" y="12740"/>
                  <a:pt x="139900" y="25480"/>
                  <a:pt x="135573" y="40383"/>
                </a:cubicBezTo>
                <a:cubicBezTo>
                  <a:pt x="131246" y="55286"/>
                  <a:pt x="145670" y="72594"/>
                  <a:pt x="147112" y="89420"/>
                </a:cubicBezTo>
                <a:cubicBezTo>
                  <a:pt x="148554" y="106246"/>
                  <a:pt x="152881" y="126919"/>
                  <a:pt x="144227" y="141342"/>
                </a:cubicBezTo>
                <a:cubicBezTo>
                  <a:pt x="135573" y="155765"/>
                  <a:pt x="109613" y="165380"/>
                  <a:pt x="95190" y="175957"/>
                </a:cubicBezTo>
                <a:cubicBezTo>
                  <a:pt x="80767" y="186534"/>
                  <a:pt x="72594" y="192302"/>
                  <a:pt x="57691" y="204802"/>
                </a:cubicBezTo>
                <a:cubicBezTo>
                  <a:pt x="42788" y="217302"/>
                  <a:pt x="11538" y="231244"/>
                  <a:pt x="5769" y="250955"/>
                </a:cubicBezTo>
                <a:cubicBezTo>
                  <a:pt x="0" y="270666"/>
                  <a:pt x="11538" y="296867"/>
                  <a:pt x="23076" y="32306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Pierścień 65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3" name="Pierścień 72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4" name="Dowolny kształt 73"/>
          <p:cNvSpPr/>
          <p:nvPr/>
        </p:nvSpPr>
        <p:spPr>
          <a:xfrm>
            <a:off x="6902131" y="3621118"/>
            <a:ext cx="181233" cy="502508"/>
          </a:xfrm>
          <a:custGeom>
            <a:avLst/>
            <a:gdLst>
              <a:gd name="connsiteX0" fmla="*/ 0 w 181233"/>
              <a:gd name="connsiteY0" fmla="*/ 502508 h 502508"/>
              <a:gd name="connsiteX1" fmla="*/ 45897 w 181233"/>
              <a:gd name="connsiteY1" fmla="*/ 449551 h 502508"/>
              <a:gd name="connsiteX2" fmla="*/ 49427 w 181233"/>
              <a:gd name="connsiteY2" fmla="*/ 347166 h 502508"/>
              <a:gd name="connsiteX3" fmla="*/ 67080 w 181233"/>
              <a:gd name="connsiteY3" fmla="*/ 294209 h 502508"/>
              <a:gd name="connsiteX4" fmla="*/ 77671 w 181233"/>
              <a:gd name="connsiteY4" fmla="*/ 223599 h 502508"/>
              <a:gd name="connsiteX5" fmla="*/ 102385 w 181233"/>
              <a:gd name="connsiteY5" fmla="*/ 198885 h 502508"/>
              <a:gd name="connsiteX6" fmla="*/ 130629 w 181233"/>
              <a:gd name="connsiteY6" fmla="*/ 138867 h 502508"/>
              <a:gd name="connsiteX7" fmla="*/ 180056 w 181233"/>
              <a:gd name="connsiteY7" fmla="*/ 54135 h 502508"/>
              <a:gd name="connsiteX8" fmla="*/ 137690 w 181233"/>
              <a:gd name="connsiteY8" fmla="*/ 8238 h 502508"/>
              <a:gd name="connsiteX9" fmla="*/ 148281 w 181233"/>
              <a:gd name="connsiteY9" fmla="*/ 4707 h 502508"/>
              <a:gd name="connsiteX10" fmla="*/ 141220 w 181233"/>
              <a:gd name="connsiteY10" fmla="*/ 4707 h 5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233" h="502508">
                <a:moveTo>
                  <a:pt x="0" y="502508"/>
                </a:moveTo>
                <a:cubicBezTo>
                  <a:pt x="18829" y="488974"/>
                  <a:pt x="37659" y="475441"/>
                  <a:pt x="45897" y="449551"/>
                </a:cubicBezTo>
                <a:cubicBezTo>
                  <a:pt x="54135" y="423661"/>
                  <a:pt x="45897" y="373056"/>
                  <a:pt x="49427" y="347166"/>
                </a:cubicBezTo>
                <a:cubicBezTo>
                  <a:pt x="52957" y="321276"/>
                  <a:pt x="62373" y="314803"/>
                  <a:pt x="67080" y="294209"/>
                </a:cubicBezTo>
                <a:cubicBezTo>
                  <a:pt x="71787" y="273615"/>
                  <a:pt x="71787" y="239486"/>
                  <a:pt x="77671" y="223599"/>
                </a:cubicBezTo>
                <a:cubicBezTo>
                  <a:pt x="83555" y="207712"/>
                  <a:pt x="93559" y="213007"/>
                  <a:pt x="102385" y="198885"/>
                </a:cubicBezTo>
                <a:cubicBezTo>
                  <a:pt x="111211" y="184763"/>
                  <a:pt x="117684" y="162992"/>
                  <a:pt x="130629" y="138867"/>
                </a:cubicBezTo>
                <a:cubicBezTo>
                  <a:pt x="143574" y="114742"/>
                  <a:pt x="178879" y="75906"/>
                  <a:pt x="180056" y="54135"/>
                </a:cubicBezTo>
                <a:cubicBezTo>
                  <a:pt x="181233" y="32364"/>
                  <a:pt x="142986" y="16476"/>
                  <a:pt x="137690" y="8238"/>
                </a:cubicBezTo>
                <a:cubicBezTo>
                  <a:pt x="132394" y="0"/>
                  <a:pt x="147693" y="5296"/>
                  <a:pt x="148281" y="4707"/>
                </a:cubicBezTo>
                <a:cubicBezTo>
                  <a:pt x="148869" y="4119"/>
                  <a:pt x="145044" y="4413"/>
                  <a:pt x="141220" y="470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5" name="Dowolny kształt 74"/>
          <p:cNvSpPr/>
          <p:nvPr/>
        </p:nvSpPr>
        <p:spPr>
          <a:xfrm>
            <a:off x="7502317" y="4653202"/>
            <a:ext cx="345989" cy="227717"/>
          </a:xfrm>
          <a:custGeom>
            <a:avLst/>
            <a:gdLst>
              <a:gd name="connsiteX0" fmla="*/ 345989 w 345989"/>
              <a:gd name="connsiteY0" fmla="*/ 0 h 227717"/>
              <a:gd name="connsiteX1" fmla="*/ 342458 w 345989"/>
              <a:gd name="connsiteY1" fmla="*/ 60018 h 227717"/>
              <a:gd name="connsiteX2" fmla="*/ 328336 w 345989"/>
              <a:gd name="connsiteY2" fmla="*/ 141220 h 227717"/>
              <a:gd name="connsiteX3" fmla="*/ 293031 w 345989"/>
              <a:gd name="connsiteY3" fmla="*/ 165933 h 227717"/>
              <a:gd name="connsiteX4" fmla="*/ 215360 w 345989"/>
              <a:gd name="connsiteY4" fmla="*/ 218891 h 227717"/>
              <a:gd name="connsiteX5" fmla="*/ 141220 w 345989"/>
              <a:gd name="connsiteY5" fmla="*/ 218891 h 227717"/>
              <a:gd name="connsiteX6" fmla="*/ 67079 w 345989"/>
              <a:gd name="connsiteY6" fmla="*/ 197708 h 227717"/>
              <a:gd name="connsiteX7" fmla="*/ 42366 w 345989"/>
              <a:gd name="connsiteY7" fmla="*/ 180055 h 227717"/>
              <a:gd name="connsiteX8" fmla="*/ 0 w 345989"/>
              <a:gd name="connsiteY8" fmla="*/ 190647 h 2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89" h="227717">
                <a:moveTo>
                  <a:pt x="345989" y="0"/>
                </a:moveTo>
                <a:cubicBezTo>
                  <a:pt x="345694" y="18240"/>
                  <a:pt x="345400" y="36481"/>
                  <a:pt x="342458" y="60018"/>
                </a:cubicBezTo>
                <a:cubicBezTo>
                  <a:pt x="339516" y="83555"/>
                  <a:pt x="336574" y="123568"/>
                  <a:pt x="328336" y="141220"/>
                </a:cubicBezTo>
                <a:cubicBezTo>
                  <a:pt x="320098" y="158872"/>
                  <a:pt x="293031" y="165933"/>
                  <a:pt x="293031" y="165933"/>
                </a:cubicBezTo>
                <a:cubicBezTo>
                  <a:pt x="274202" y="178878"/>
                  <a:pt x="240662" y="210065"/>
                  <a:pt x="215360" y="218891"/>
                </a:cubicBezTo>
                <a:cubicBezTo>
                  <a:pt x="190058" y="227717"/>
                  <a:pt x="165934" y="222422"/>
                  <a:pt x="141220" y="218891"/>
                </a:cubicBezTo>
                <a:cubicBezTo>
                  <a:pt x="116507" y="215361"/>
                  <a:pt x="83555" y="204181"/>
                  <a:pt x="67079" y="197708"/>
                </a:cubicBezTo>
                <a:cubicBezTo>
                  <a:pt x="50603" y="191235"/>
                  <a:pt x="53546" y="181232"/>
                  <a:pt x="42366" y="180055"/>
                </a:cubicBezTo>
                <a:cubicBezTo>
                  <a:pt x="31186" y="178878"/>
                  <a:pt x="15593" y="184762"/>
                  <a:pt x="0" y="19064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Dowolny kształt 75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Dowolny kształt 76"/>
          <p:cNvSpPr/>
          <p:nvPr/>
        </p:nvSpPr>
        <p:spPr>
          <a:xfrm>
            <a:off x="3203847" y="3089189"/>
            <a:ext cx="65397" cy="218891"/>
          </a:xfrm>
          <a:custGeom>
            <a:avLst/>
            <a:gdLst>
              <a:gd name="connsiteX0" fmla="*/ 70610 w 70610"/>
              <a:gd name="connsiteY0" fmla="*/ 0 h 218891"/>
              <a:gd name="connsiteX1" fmla="*/ 0 w 70610"/>
              <a:gd name="connsiteY1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218891">
                <a:moveTo>
                  <a:pt x="70610" y="0"/>
                </a:moveTo>
                <a:lnTo>
                  <a:pt x="0" y="218891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Dowolny kształt 61"/>
          <p:cNvSpPr/>
          <p:nvPr/>
        </p:nvSpPr>
        <p:spPr>
          <a:xfrm>
            <a:off x="3310974" y="2111485"/>
            <a:ext cx="271628" cy="392298"/>
          </a:xfrm>
          <a:custGeom>
            <a:avLst/>
            <a:gdLst>
              <a:gd name="connsiteX0" fmla="*/ 271628 w 271628"/>
              <a:gd name="connsiteY0" fmla="*/ 0 h 392298"/>
              <a:gd name="connsiteX1" fmla="*/ 55287 w 271628"/>
              <a:gd name="connsiteY1" fmla="*/ 89421 h 392298"/>
              <a:gd name="connsiteX2" fmla="*/ 52403 w 271628"/>
              <a:gd name="connsiteY2" fmla="*/ 95190 h 392298"/>
              <a:gd name="connsiteX3" fmla="*/ 29326 w 271628"/>
              <a:gd name="connsiteY3" fmla="*/ 124036 h 392298"/>
              <a:gd name="connsiteX4" fmla="*/ 481 w 271628"/>
              <a:gd name="connsiteY4" fmla="*/ 152881 h 392298"/>
              <a:gd name="connsiteX5" fmla="*/ 32211 w 271628"/>
              <a:gd name="connsiteY5" fmla="*/ 187495 h 392298"/>
              <a:gd name="connsiteX6" fmla="*/ 69710 w 271628"/>
              <a:gd name="connsiteY6" fmla="*/ 233648 h 392298"/>
              <a:gd name="connsiteX7" fmla="*/ 110094 w 271628"/>
              <a:gd name="connsiteY7" fmla="*/ 299993 h 392298"/>
              <a:gd name="connsiteX8" fmla="*/ 107209 w 271628"/>
              <a:gd name="connsiteY8" fmla="*/ 314415 h 392298"/>
              <a:gd name="connsiteX9" fmla="*/ 78364 w 271628"/>
              <a:gd name="connsiteY9" fmla="*/ 334607 h 392298"/>
              <a:gd name="connsiteX10" fmla="*/ 58172 w 271628"/>
              <a:gd name="connsiteY10" fmla="*/ 392298 h 39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28" h="392298">
                <a:moveTo>
                  <a:pt x="271628" y="0"/>
                </a:moveTo>
                <a:lnTo>
                  <a:pt x="55287" y="89421"/>
                </a:lnTo>
                <a:cubicBezTo>
                  <a:pt x="18750" y="105286"/>
                  <a:pt x="56730" y="89421"/>
                  <a:pt x="52403" y="95190"/>
                </a:cubicBezTo>
                <a:cubicBezTo>
                  <a:pt x="48076" y="100959"/>
                  <a:pt x="37980" y="114421"/>
                  <a:pt x="29326" y="124036"/>
                </a:cubicBezTo>
                <a:cubicBezTo>
                  <a:pt x="20672" y="133651"/>
                  <a:pt x="0" y="142305"/>
                  <a:pt x="481" y="152881"/>
                </a:cubicBezTo>
                <a:cubicBezTo>
                  <a:pt x="962" y="163457"/>
                  <a:pt x="20673" y="174034"/>
                  <a:pt x="32211" y="187495"/>
                </a:cubicBezTo>
                <a:cubicBezTo>
                  <a:pt x="43749" y="200956"/>
                  <a:pt x="56730" y="214898"/>
                  <a:pt x="69710" y="233648"/>
                </a:cubicBezTo>
                <a:cubicBezTo>
                  <a:pt x="82691" y="252398"/>
                  <a:pt x="103844" y="286532"/>
                  <a:pt x="110094" y="299993"/>
                </a:cubicBezTo>
                <a:cubicBezTo>
                  <a:pt x="116344" y="313454"/>
                  <a:pt x="112497" y="308646"/>
                  <a:pt x="107209" y="314415"/>
                </a:cubicBezTo>
                <a:cubicBezTo>
                  <a:pt x="101921" y="320184"/>
                  <a:pt x="86537" y="321627"/>
                  <a:pt x="78364" y="334607"/>
                </a:cubicBezTo>
                <a:cubicBezTo>
                  <a:pt x="70191" y="347588"/>
                  <a:pt x="64181" y="369943"/>
                  <a:pt x="58172" y="39229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Dowolny kształt 62"/>
          <p:cNvSpPr/>
          <p:nvPr/>
        </p:nvSpPr>
        <p:spPr>
          <a:xfrm>
            <a:off x="3072038" y="2613396"/>
            <a:ext cx="173072" cy="323068"/>
          </a:xfrm>
          <a:custGeom>
            <a:avLst/>
            <a:gdLst>
              <a:gd name="connsiteX0" fmla="*/ 173072 w 173072"/>
              <a:gd name="connsiteY0" fmla="*/ 0 h 323068"/>
              <a:gd name="connsiteX1" fmla="*/ 135573 w 173072"/>
              <a:gd name="connsiteY1" fmla="*/ 40383 h 323068"/>
              <a:gd name="connsiteX2" fmla="*/ 147112 w 173072"/>
              <a:gd name="connsiteY2" fmla="*/ 89420 h 323068"/>
              <a:gd name="connsiteX3" fmla="*/ 144227 w 173072"/>
              <a:gd name="connsiteY3" fmla="*/ 141342 h 323068"/>
              <a:gd name="connsiteX4" fmla="*/ 95190 w 173072"/>
              <a:gd name="connsiteY4" fmla="*/ 175957 h 323068"/>
              <a:gd name="connsiteX5" fmla="*/ 57691 w 173072"/>
              <a:gd name="connsiteY5" fmla="*/ 204802 h 323068"/>
              <a:gd name="connsiteX6" fmla="*/ 5769 w 173072"/>
              <a:gd name="connsiteY6" fmla="*/ 250955 h 323068"/>
              <a:gd name="connsiteX7" fmla="*/ 23076 w 173072"/>
              <a:gd name="connsiteY7" fmla="*/ 323068 h 32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72" h="323068">
                <a:moveTo>
                  <a:pt x="173072" y="0"/>
                </a:moveTo>
                <a:cubicBezTo>
                  <a:pt x="156486" y="12740"/>
                  <a:pt x="139900" y="25480"/>
                  <a:pt x="135573" y="40383"/>
                </a:cubicBezTo>
                <a:cubicBezTo>
                  <a:pt x="131246" y="55286"/>
                  <a:pt x="145670" y="72594"/>
                  <a:pt x="147112" y="89420"/>
                </a:cubicBezTo>
                <a:cubicBezTo>
                  <a:pt x="148554" y="106246"/>
                  <a:pt x="152881" y="126919"/>
                  <a:pt x="144227" y="141342"/>
                </a:cubicBezTo>
                <a:cubicBezTo>
                  <a:pt x="135573" y="155765"/>
                  <a:pt x="109613" y="165380"/>
                  <a:pt x="95190" y="175957"/>
                </a:cubicBezTo>
                <a:cubicBezTo>
                  <a:pt x="80767" y="186534"/>
                  <a:pt x="72594" y="192302"/>
                  <a:pt x="57691" y="204802"/>
                </a:cubicBezTo>
                <a:cubicBezTo>
                  <a:pt x="42788" y="217302"/>
                  <a:pt x="11538" y="231244"/>
                  <a:pt x="5769" y="250955"/>
                </a:cubicBezTo>
                <a:cubicBezTo>
                  <a:pt x="0" y="270666"/>
                  <a:pt x="11538" y="296867"/>
                  <a:pt x="23076" y="32306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</a:p>
          <a:p>
            <a:endParaRPr lang="pl-PL" sz="1200" dirty="0" smtClean="0"/>
          </a:p>
          <a:p>
            <a:pPr algn="r"/>
            <a:r>
              <a:rPr lang="pl-PL" sz="800" dirty="0" smtClean="0"/>
              <a:t>zał. do uchwały z 14.06.2010</a:t>
            </a:r>
          </a:p>
          <a:p>
            <a:endParaRPr lang="pl-PL" sz="1200" dirty="0"/>
          </a:p>
        </p:txBody>
      </p:sp>
      <p:sp>
        <p:nvSpPr>
          <p:cNvPr id="75" name="Dowolny kształt 74"/>
          <p:cNvSpPr/>
          <p:nvPr/>
        </p:nvSpPr>
        <p:spPr>
          <a:xfrm>
            <a:off x="7964812" y="3852366"/>
            <a:ext cx="455435" cy="267730"/>
          </a:xfrm>
          <a:custGeom>
            <a:avLst/>
            <a:gdLst>
              <a:gd name="connsiteX0" fmla="*/ 455435 w 455435"/>
              <a:gd name="connsiteY0" fmla="*/ 267730 h 267730"/>
              <a:gd name="connsiteX1" fmla="*/ 434252 w 455435"/>
              <a:gd name="connsiteY1" fmla="*/ 221833 h 267730"/>
              <a:gd name="connsiteX2" fmla="*/ 448374 w 455435"/>
              <a:gd name="connsiteY2" fmla="*/ 147693 h 267730"/>
              <a:gd name="connsiteX3" fmla="*/ 409539 w 455435"/>
              <a:gd name="connsiteY3" fmla="*/ 98266 h 267730"/>
              <a:gd name="connsiteX4" fmla="*/ 349520 w 455435"/>
              <a:gd name="connsiteY4" fmla="*/ 108857 h 267730"/>
              <a:gd name="connsiteX5" fmla="*/ 303624 w 455435"/>
              <a:gd name="connsiteY5" fmla="*/ 94735 h 267730"/>
              <a:gd name="connsiteX6" fmla="*/ 300093 w 455435"/>
              <a:gd name="connsiteY6" fmla="*/ 122979 h 267730"/>
              <a:gd name="connsiteX7" fmla="*/ 165934 w 455435"/>
              <a:gd name="connsiteY7" fmla="*/ 73552 h 267730"/>
              <a:gd name="connsiteX8" fmla="*/ 134159 w 455435"/>
              <a:gd name="connsiteY8" fmla="*/ 48839 h 267730"/>
              <a:gd name="connsiteX9" fmla="*/ 45897 w 455435"/>
              <a:gd name="connsiteY9" fmla="*/ 52369 h 267730"/>
              <a:gd name="connsiteX10" fmla="*/ 28244 w 455435"/>
              <a:gd name="connsiteY10" fmla="*/ 6473 h 267730"/>
              <a:gd name="connsiteX11" fmla="*/ 0 w 455435"/>
              <a:gd name="connsiteY11" fmla="*/ 13534 h 267730"/>
              <a:gd name="connsiteX12" fmla="*/ 0 w 455435"/>
              <a:gd name="connsiteY12" fmla="*/ 1353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5435" h="267730">
                <a:moveTo>
                  <a:pt x="455435" y="267730"/>
                </a:moveTo>
                <a:cubicBezTo>
                  <a:pt x="445432" y="254784"/>
                  <a:pt x="435429" y="241839"/>
                  <a:pt x="434252" y="221833"/>
                </a:cubicBezTo>
                <a:cubicBezTo>
                  <a:pt x="433075" y="201827"/>
                  <a:pt x="452493" y="168287"/>
                  <a:pt x="448374" y="147693"/>
                </a:cubicBezTo>
                <a:cubicBezTo>
                  <a:pt x="444255" y="127099"/>
                  <a:pt x="426015" y="104739"/>
                  <a:pt x="409539" y="98266"/>
                </a:cubicBezTo>
                <a:cubicBezTo>
                  <a:pt x="393063" y="91793"/>
                  <a:pt x="367173" y="109446"/>
                  <a:pt x="349520" y="108857"/>
                </a:cubicBezTo>
                <a:cubicBezTo>
                  <a:pt x="331868" y="108269"/>
                  <a:pt x="311862" y="92381"/>
                  <a:pt x="303624" y="94735"/>
                </a:cubicBezTo>
                <a:cubicBezTo>
                  <a:pt x="295386" y="97089"/>
                  <a:pt x="323041" y="126509"/>
                  <a:pt x="300093" y="122979"/>
                </a:cubicBezTo>
                <a:cubicBezTo>
                  <a:pt x="277145" y="119449"/>
                  <a:pt x="193590" y="85909"/>
                  <a:pt x="165934" y="73552"/>
                </a:cubicBezTo>
                <a:cubicBezTo>
                  <a:pt x="138278" y="61195"/>
                  <a:pt x="154165" y="52369"/>
                  <a:pt x="134159" y="48839"/>
                </a:cubicBezTo>
                <a:cubicBezTo>
                  <a:pt x="114153" y="45309"/>
                  <a:pt x="63549" y="59430"/>
                  <a:pt x="45897" y="52369"/>
                </a:cubicBezTo>
                <a:cubicBezTo>
                  <a:pt x="28245" y="45308"/>
                  <a:pt x="35894" y="12946"/>
                  <a:pt x="28244" y="6473"/>
                </a:cubicBezTo>
                <a:cubicBezTo>
                  <a:pt x="20594" y="0"/>
                  <a:pt x="0" y="13534"/>
                  <a:pt x="0" y="13534"/>
                </a:cubicBezTo>
                <a:lnTo>
                  <a:pt x="0" y="13534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Dowolny kształt 75"/>
          <p:cNvSpPr/>
          <p:nvPr/>
        </p:nvSpPr>
        <p:spPr>
          <a:xfrm>
            <a:off x="7802409" y="3982406"/>
            <a:ext cx="134159" cy="176525"/>
          </a:xfrm>
          <a:custGeom>
            <a:avLst/>
            <a:gdLst>
              <a:gd name="connsiteX0" fmla="*/ 134159 w 134159"/>
              <a:gd name="connsiteY0" fmla="*/ 176525 h 176525"/>
              <a:gd name="connsiteX1" fmla="*/ 0 w 134159"/>
              <a:gd name="connsiteY1" fmla="*/ 0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159" h="176525">
                <a:moveTo>
                  <a:pt x="134159" y="176525"/>
                </a:moveTo>
                <a:lnTo>
                  <a:pt x="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Dowolny kształt 76"/>
          <p:cNvSpPr/>
          <p:nvPr/>
        </p:nvSpPr>
        <p:spPr>
          <a:xfrm>
            <a:off x="7417585" y="3982406"/>
            <a:ext cx="391885" cy="543697"/>
          </a:xfrm>
          <a:custGeom>
            <a:avLst/>
            <a:gdLst>
              <a:gd name="connsiteX0" fmla="*/ 391885 w 391885"/>
              <a:gd name="connsiteY0" fmla="*/ 0 h 543697"/>
              <a:gd name="connsiteX1" fmla="*/ 275379 w 391885"/>
              <a:gd name="connsiteY1" fmla="*/ 105915 h 543697"/>
              <a:gd name="connsiteX2" fmla="*/ 158872 w 391885"/>
              <a:gd name="connsiteY2" fmla="*/ 215361 h 543697"/>
              <a:gd name="connsiteX3" fmla="*/ 134159 w 391885"/>
              <a:gd name="connsiteY3" fmla="*/ 261257 h 543697"/>
              <a:gd name="connsiteX4" fmla="*/ 102384 w 391885"/>
              <a:gd name="connsiteY4" fmla="*/ 293032 h 543697"/>
              <a:gd name="connsiteX5" fmla="*/ 95323 w 391885"/>
              <a:gd name="connsiteY5" fmla="*/ 406008 h 543697"/>
              <a:gd name="connsiteX6" fmla="*/ 123567 w 391885"/>
              <a:gd name="connsiteY6" fmla="*/ 462496 h 543697"/>
              <a:gd name="connsiteX7" fmla="*/ 0 w 391885"/>
              <a:gd name="connsiteY7" fmla="*/ 543697 h 543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1885" h="543697">
                <a:moveTo>
                  <a:pt x="391885" y="0"/>
                </a:moveTo>
                <a:lnTo>
                  <a:pt x="275379" y="105915"/>
                </a:lnTo>
                <a:cubicBezTo>
                  <a:pt x="236544" y="141808"/>
                  <a:pt x="182409" y="189471"/>
                  <a:pt x="158872" y="215361"/>
                </a:cubicBezTo>
                <a:cubicBezTo>
                  <a:pt x="135335" y="241251"/>
                  <a:pt x="143574" y="248312"/>
                  <a:pt x="134159" y="261257"/>
                </a:cubicBezTo>
                <a:cubicBezTo>
                  <a:pt x="124744" y="274202"/>
                  <a:pt x="108857" y="268907"/>
                  <a:pt x="102384" y="293032"/>
                </a:cubicBezTo>
                <a:cubicBezTo>
                  <a:pt x="95911" y="317157"/>
                  <a:pt x="91793" y="377764"/>
                  <a:pt x="95323" y="406008"/>
                </a:cubicBezTo>
                <a:cubicBezTo>
                  <a:pt x="98853" y="434252"/>
                  <a:pt x="139454" y="439548"/>
                  <a:pt x="123567" y="462496"/>
                </a:cubicBezTo>
                <a:cubicBezTo>
                  <a:pt x="107680" y="485444"/>
                  <a:pt x="53840" y="514570"/>
                  <a:pt x="0" y="54369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Dowolny kształt 77"/>
          <p:cNvSpPr/>
          <p:nvPr/>
        </p:nvSpPr>
        <p:spPr>
          <a:xfrm>
            <a:off x="7488195" y="4600244"/>
            <a:ext cx="134159" cy="267730"/>
          </a:xfrm>
          <a:custGeom>
            <a:avLst/>
            <a:gdLst>
              <a:gd name="connsiteX0" fmla="*/ 134159 w 134159"/>
              <a:gd name="connsiteY0" fmla="*/ 0 h 267730"/>
              <a:gd name="connsiteX1" fmla="*/ 60018 w 134159"/>
              <a:gd name="connsiteY1" fmla="*/ 116507 h 267730"/>
              <a:gd name="connsiteX2" fmla="*/ 10591 w 134159"/>
              <a:gd name="connsiteY2" fmla="*/ 247135 h 267730"/>
              <a:gd name="connsiteX3" fmla="*/ 0 w 134159"/>
              <a:gd name="connsiteY3" fmla="*/ 24007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159" h="267730">
                <a:moveTo>
                  <a:pt x="134159" y="0"/>
                </a:moveTo>
                <a:cubicBezTo>
                  <a:pt x="107386" y="37659"/>
                  <a:pt x="80613" y="75318"/>
                  <a:pt x="60018" y="116507"/>
                </a:cubicBezTo>
                <a:cubicBezTo>
                  <a:pt x="39423" y="157696"/>
                  <a:pt x="20594" y="226541"/>
                  <a:pt x="10591" y="247135"/>
                </a:cubicBezTo>
                <a:cubicBezTo>
                  <a:pt x="588" y="267730"/>
                  <a:pt x="294" y="253902"/>
                  <a:pt x="0" y="24007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Dowolny kształt 78"/>
          <p:cNvSpPr/>
          <p:nvPr/>
        </p:nvSpPr>
        <p:spPr>
          <a:xfrm>
            <a:off x="7502317" y="4653202"/>
            <a:ext cx="345989" cy="227717"/>
          </a:xfrm>
          <a:custGeom>
            <a:avLst/>
            <a:gdLst>
              <a:gd name="connsiteX0" fmla="*/ 345989 w 345989"/>
              <a:gd name="connsiteY0" fmla="*/ 0 h 227717"/>
              <a:gd name="connsiteX1" fmla="*/ 342458 w 345989"/>
              <a:gd name="connsiteY1" fmla="*/ 60018 h 227717"/>
              <a:gd name="connsiteX2" fmla="*/ 328336 w 345989"/>
              <a:gd name="connsiteY2" fmla="*/ 141220 h 227717"/>
              <a:gd name="connsiteX3" fmla="*/ 293031 w 345989"/>
              <a:gd name="connsiteY3" fmla="*/ 165933 h 227717"/>
              <a:gd name="connsiteX4" fmla="*/ 215360 w 345989"/>
              <a:gd name="connsiteY4" fmla="*/ 218891 h 227717"/>
              <a:gd name="connsiteX5" fmla="*/ 141220 w 345989"/>
              <a:gd name="connsiteY5" fmla="*/ 218891 h 227717"/>
              <a:gd name="connsiteX6" fmla="*/ 67079 w 345989"/>
              <a:gd name="connsiteY6" fmla="*/ 197708 h 227717"/>
              <a:gd name="connsiteX7" fmla="*/ 42366 w 345989"/>
              <a:gd name="connsiteY7" fmla="*/ 180055 h 227717"/>
              <a:gd name="connsiteX8" fmla="*/ 0 w 345989"/>
              <a:gd name="connsiteY8" fmla="*/ 190647 h 2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89" h="227717">
                <a:moveTo>
                  <a:pt x="345989" y="0"/>
                </a:moveTo>
                <a:cubicBezTo>
                  <a:pt x="345694" y="18240"/>
                  <a:pt x="345400" y="36481"/>
                  <a:pt x="342458" y="60018"/>
                </a:cubicBezTo>
                <a:cubicBezTo>
                  <a:pt x="339516" y="83555"/>
                  <a:pt x="336574" y="123568"/>
                  <a:pt x="328336" y="141220"/>
                </a:cubicBezTo>
                <a:cubicBezTo>
                  <a:pt x="320098" y="158872"/>
                  <a:pt x="293031" y="165933"/>
                  <a:pt x="293031" y="165933"/>
                </a:cubicBezTo>
                <a:cubicBezTo>
                  <a:pt x="274202" y="178878"/>
                  <a:pt x="240662" y="210065"/>
                  <a:pt x="215360" y="218891"/>
                </a:cubicBezTo>
                <a:cubicBezTo>
                  <a:pt x="190058" y="227717"/>
                  <a:pt x="165934" y="222422"/>
                  <a:pt x="141220" y="218891"/>
                </a:cubicBezTo>
                <a:cubicBezTo>
                  <a:pt x="116507" y="215361"/>
                  <a:pt x="83555" y="204181"/>
                  <a:pt x="67079" y="197708"/>
                </a:cubicBezTo>
                <a:cubicBezTo>
                  <a:pt x="50603" y="191235"/>
                  <a:pt x="53546" y="181232"/>
                  <a:pt x="42366" y="180055"/>
                </a:cubicBezTo>
                <a:cubicBezTo>
                  <a:pt x="31186" y="178878"/>
                  <a:pt x="15593" y="184762"/>
                  <a:pt x="0" y="19064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0" name="Dowolny kształt 79"/>
          <p:cNvSpPr/>
          <p:nvPr/>
        </p:nvSpPr>
        <p:spPr>
          <a:xfrm>
            <a:off x="7495256" y="4819135"/>
            <a:ext cx="511922" cy="197708"/>
          </a:xfrm>
          <a:custGeom>
            <a:avLst/>
            <a:gdLst>
              <a:gd name="connsiteX0" fmla="*/ 0 w 511922"/>
              <a:gd name="connsiteY0" fmla="*/ 74141 h 197708"/>
              <a:gd name="connsiteX1" fmla="*/ 105915 w 511922"/>
              <a:gd name="connsiteY1" fmla="*/ 109446 h 197708"/>
              <a:gd name="connsiteX2" fmla="*/ 243604 w 511922"/>
              <a:gd name="connsiteY2" fmla="*/ 169464 h 197708"/>
              <a:gd name="connsiteX3" fmla="*/ 289501 w 511922"/>
              <a:gd name="connsiteY3" fmla="*/ 158873 h 197708"/>
              <a:gd name="connsiteX4" fmla="*/ 307153 w 511922"/>
              <a:gd name="connsiteY4" fmla="*/ 155342 h 197708"/>
              <a:gd name="connsiteX5" fmla="*/ 349519 w 511922"/>
              <a:gd name="connsiteY5" fmla="*/ 158873 h 197708"/>
              <a:gd name="connsiteX6" fmla="*/ 395416 w 511922"/>
              <a:gd name="connsiteY6" fmla="*/ 176525 h 197708"/>
              <a:gd name="connsiteX7" fmla="*/ 423660 w 511922"/>
              <a:gd name="connsiteY7" fmla="*/ 197708 h 197708"/>
              <a:gd name="connsiteX8" fmla="*/ 451904 w 511922"/>
              <a:gd name="connsiteY8" fmla="*/ 176525 h 197708"/>
              <a:gd name="connsiteX9" fmla="*/ 490739 w 511922"/>
              <a:gd name="connsiteY9" fmla="*/ 120037 h 197708"/>
              <a:gd name="connsiteX10" fmla="*/ 490739 w 511922"/>
              <a:gd name="connsiteY10" fmla="*/ 81202 h 197708"/>
              <a:gd name="connsiteX11" fmla="*/ 490739 w 511922"/>
              <a:gd name="connsiteY11" fmla="*/ 52958 h 197708"/>
              <a:gd name="connsiteX12" fmla="*/ 501331 w 511922"/>
              <a:gd name="connsiteY12" fmla="*/ 21183 h 197708"/>
              <a:gd name="connsiteX13" fmla="*/ 511922 w 511922"/>
              <a:gd name="connsiteY13" fmla="*/ 0 h 19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1922" h="197708">
                <a:moveTo>
                  <a:pt x="0" y="74141"/>
                </a:moveTo>
                <a:cubicBezTo>
                  <a:pt x="32657" y="83850"/>
                  <a:pt x="65314" y="93559"/>
                  <a:pt x="105915" y="109446"/>
                </a:cubicBezTo>
                <a:cubicBezTo>
                  <a:pt x="146516" y="125333"/>
                  <a:pt x="213006" y="161226"/>
                  <a:pt x="243604" y="169464"/>
                </a:cubicBezTo>
                <a:cubicBezTo>
                  <a:pt x="274202" y="177702"/>
                  <a:pt x="278910" y="161227"/>
                  <a:pt x="289501" y="158873"/>
                </a:cubicBezTo>
                <a:cubicBezTo>
                  <a:pt x="300092" y="156519"/>
                  <a:pt x="297150" y="155342"/>
                  <a:pt x="307153" y="155342"/>
                </a:cubicBezTo>
                <a:cubicBezTo>
                  <a:pt x="317156" y="155342"/>
                  <a:pt x="334809" y="155343"/>
                  <a:pt x="349519" y="158873"/>
                </a:cubicBezTo>
                <a:cubicBezTo>
                  <a:pt x="364230" y="162404"/>
                  <a:pt x="383059" y="170053"/>
                  <a:pt x="395416" y="176525"/>
                </a:cubicBezTo>
                <a:cubicBezTo>
                  <a:pt x="407773" y="182998"/>
                  <a:pt x="414245" y="197708"/>
                  <a:pt x="423660" y="197708"/>
                </a:cubicBezTo>
                <a:cubicBezTo>
                  <a:pt x="433075" y="197708"/>
                  <a:pt x="440724" y="189470"/>
                  <a:pt x="451904" y="176525"/>
                </a:cubicBezTo>
                <a:cubicBezTo>
                  <a:pt x="463084" y="163580"/>
                  <a:pt x="484267" y="135924"/>
                  <a:pt x="490739" y="120037"/>
                </a:cubicBezTo>
                <a:cubicBezTo>
                  <a:pt x="497211" y="104150"/>
                  <a:pt x="490739" y="81202"/>
                  <a:pt x="490739" y="81202"/>
                </a:cubicBezTo>
                <a:cubicBezTo>
                  <a:pt x="490739" y="70022"/>
                  <a:pt x="488974" y="62961"/>
                  <a:pt x="490739" y="52958"/>
                </a:cubicBezTo>
                <a:cubicBezTo>
                  <a:pt x="492504" y="42955"/>
                  <a:pt x="497800" y="30009"/>
                  <a:pt x="501331" y="21183"/>
                </a:cubicBezTo>
                <a:cubicBezTo>
                  <a:pt x="504862" y="12357"/>
                  <a:pt x="508392" y="6178"/>
                  <a:pt x="511922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Dowolny kształt 80"/>
          <p:cNvSpPr/>
          <p:nvPr/>
        </p:nvSpPr>
        <p:spPr>
          <a:xfrm>
            <a:off x="7344033" y="4917989"/>
            <a:ext cx="119448" cy="812016"/>
          </a:xfrm>
          <a:custGeom>
            <a:avLst/>
            <a:gdLst>
              <a:gd name="connsiteX0" fmla="*/ 119448 w 119448"/>
              <a:gd name="connsiteY0" fmla="*/ 0 h 812016"/>
              <a:gd name="connsiteX1" fmla="*/ 13533 w 119448"/>
              <a:gd name="connsiteY1" fmla="*/ 130629 h 812016"/>
              <a:gd name="connsiteX2" fmla="*/ 38247 w 119448"/>
              <a:gd name="connsiteY2" fmla="*/ 211830 h 812016"/>
              <a:gd name="connsiteX3" fmla="*/ 38247 w 119448"/>
              <a:gd name="connsiteY3" fmla="*/ 257727 h 812016"/>
              <a:gd name="connsiteX4" fmla="*/ 10003 w 119448"/>
              <a:gd name="connsiteY4" fmla="*/ 317745 h 812016"/>
              <a:gd name="connsiteX5" fmla="*/ 24125 w 119448"/>
              <a:gd name="connsiteY5" fmla="*/ 381294 h 812016"/>
              <a:gd name="connsiteX6" fmla="*/ 34716 w 119448"/>
              <a:gd name="connsiteY6" fmla="*/ 441313 h 812016"/>
              <a:gd name="connsiteX7" fmla="*/ 38247 w 119448"/>
              <a:gd name="connsiteY7" fmla="*/ 469557 h 812016"/>
              <a:gd name="connsiteX8" fmla="*/ 41777 w 119448"/>
              <a:gd name="connsiteY8" fmla="*/ 550758 h 812016"/>
              <a:gd name="connsiteX9" fmla="*/ 80613 w 119448"/>
              <a:gd name="connsiteY9" fmla="*/ 649613 h 812016"/>
              <a:gd name="connsiteX10" fmla="*/ 66491 w 119448"/>
              <a:gd name="connsiteY10" fmla="*/ 699040 h 812016"/>
              <a:gd name="connsiteX11" fmla="*/ 45308 w 119448"/>
              <a:gd name="connsiteY11" fmla="*/ 713162 h 812016"/>
              <a:gd name="connsiteX12" fmla="*/ 45308 w 119448"/>
              <a:gd name="connsiteY12" fmla="*/ 797894 h 812016"/>
              <a:gd name="connsiteX13" fmla="*/ 41777 w 119448"/>
              <a:gd name="connsiteY13" fmla="*/ 797894 h 812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448" h="812016">
                <a:moveTo>
                  <a:pt x="119448" y="0"/>
                </a:moveTo>
                <a:cubicBezTo>
                  <a:pt x="73257" y="47662"/>
                  <a:pt x="27067" y="95324"/>
                  <a:pt x="13533" y="130629"/>
                </a:cubicBezTo>
                <a:cubicBezTo>
                  <a:pt x="0" y="165934"/>
                  <a:pt x="34128" y="190647"/>
                  <a:pt x="38247" y="211830"/>
                </a:cubicBezTo>
                <a:cubicBezTo>
                  <a:pt x="42366" y="233013"/>
                  <a:pt x="42954" y="240075"/>
                  <a:pt x="38247" y="257727"/>
                </a:cubicBezTo>
                <a:cubicBezTo>
                  <a:pt x="33540" y="275379"/>
                  <a:pt x="12357" y="297151"/>
                  <a:pt x="10003" y="317745"/>
                </a:cubicBezTo>
                <a:cubicBezTo>
                  <a:pt x="7649" y="338339"/>
                  <a:pt x="20006" y="360699"/>
                  <a:pt x="24125" y="381294"/>
                </a:cubicBezTo>
                <a:cubicBezTo>
                  <a:pt x="28244" y="401889"/>
                  <a:pt x="32362" y="426603"/>
                  <a:pt x="34716" y="441313"/>
                </a:cubicBezTo>
                <a:cubicBezTo>
                  <a:pt x="37070" y="456023"/>
                  <a:pt x="37070" y="451316"/>
                  <a:pt x="38247" y="469557"/>
                </a:cubicBezTo>
                <a:cubicBezTo>
                  <a:pt x="39424" y="487798"/>
                  <a:pt x="34716" y="520749"/>
                  <a:pt x="41777" y="550758"/>
                </a:cubicBezTo>
                <a:cubicBezTo>
                  <a:pt x="48838" y="580767"/>
                  <a:pt x="76494" y="624899"/>
                  <a:pt x="80613" y="649613"/>
                </a:cubicBezTo>
                <a:cubicBezTo>
                  <a:pt x="84732" y="674327"/>
                  <a:pt x="72375" y="688449"/>
                  <a:pt x="66491" y="699040"/>
                </a:cubicBezTo>
                <a:cubicBezTo>
                  <a:pt x="60607" y="709632"/>
                  <a:pt x="48838" y="696686"/>
                  <a:pt x="45308" y="713162"/>
                </a:cubicBezTo>
                <a:cubicBezTo>
                  <a:pt x="41778" y="729638"/>
                  <a:pt x="45896" y="783772"/>
                  <a:pt x="45308" y="797894"/>
                </a:cubicBezTo>
                <a:cubicBezTo>
                  <a:pt x="44720" y="812016"/>
                  <a:pt x="43248" y="804955"/>
                  <a:pt x="41777" y="79789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Dowolny kształt 81"/>
          <p:cNvSpPr/>
          <p:nvPr/>
        </p:nvSpPr>
        <p:spPr>
          <a:xfrm>
            <a:off x="7109843" y="5864164"/>
            <a:ext cx="131216" cy="70610"/>
          </a:xfrm>
          <a:custGeom>
            <a:avLst/>
            <a:gdLst>
              <a:gd name="connsiteX0" fmla="*/ 131216 w 131216"/>
              <a:gd name="connsiteY0" fmla="*/ 0 h 70610"/>
              <a:gd name="connsiteX1" fmla="*/ 21771 w 131216"/>
              <a:gd name="connsiteY1" fmla="*/ 17652 h 70610"/>
              <a:gd name="connsiteX2" fmla="*/ 588 w 131216"/>
              <a:gd name="connsiteY2" fmla="*/ 70610 h 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16" h="70610">
                <a:moveTo>
                  <a:pt x="131216" y="0"/>
                </a:moveTo>
                <a:cubicBezTo>
                  <a:pt x="87379" y="2942"/>
                  <a:pt x="43542" y="5884"/>
                  <a:pt x="21771" y="17652"/>
                </a:cubicBezTo>
                <a:cubicBezTo>
                  <a:pt x="0" y="29420"/>
                  <a:pt x="294" y="50015"/>
                  <a:pt x="588" y="7061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Dowolny kształt 82"/>
          <p:cNvSpPr/>
          <p:nvPr/>
        </p:nvSpPr>
        <p:spPr>
          <a:xfrm>
            <a:off x="6940967" y="5913591"/>
            <a:ext cx="70610" cy="10591"/>
          </a:xfrm>
          <a:custGeom>
            <a:avLst/>
            <a:gdLst>
              <a:gd name="connsiteX0" fmla="*/ 0 w 70610"/>
              <a:gd name="connsiteY0" fmla="*/ 10591 h 10591"/>
              <a:gd name="connsiteX1" fmla="*/ 70610 w 70610"/>
              <a:gd name="connsiteY1" fmla="*/ 0 h 1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10591">
                <a:moveTo>
                  <a:pt x="0" y="10591"/>
                </a:moveTo>
                <a:lnTo>
                  <a:pt x="7061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4" name="Dowolny kształt 83"/>
          <p:cNvSpPr/>
          <p:nvPr/>
        </p:nvSpPr>
        <p:spPr>
          <a:xfrm>
            <a:off x="6898601" y="3949455"/>
            <a:ext cx="408361" cy="184763"/>
          </a:xfrm>
          <a:custGeom>
            <a:avLst/>
            <a:gdLst>
              <a:gd name="connsiteX0" fmla="*/ 0 w 408361"/>
              <a:gd name="connsiteY0" fmla="*/ 181232 h 184763"/>
              <a:gd name="connsiteX1" fmla="*/ 52957 w 408361"/>
              <a:gd name="connsiteY1" fmla="*/ 163580 h 184763"/>
              <a:gd name="connsiteX2" fmla="*/ 109445 w 408361"/>
              <a:gd name="connsiteY2" fmla="*/ 96500 h 184763"/>
              <a:gd name="connsiteX3" fmla="*/ 130628 w 408361"/>
              <a:gd name="connsiteY3" fmla="*/ 82378 h 184763"/>
              <a:gd name="connsiteX4" fmla="*/ 268318 w 408361"/>
              <a:gd name="connsiteY4" fmla="*/ 50604 h 184763"/>
              <a:gd name="connsiteX5" fmla="*/ 310684 w 408361"/>
              <a:gd name="connsiteY5" fmla="*/ 22360 h 184763"/>
              <a:gd name="connsiteX6" fmla="*/ 374233 w 408361"/>
              <a:gd name="connsiteY6" fmla="*/ 4707 h 184763"/>
              <a:gd name="connsiteX7" fmla="*/ 406007 w 408361"/>
              <a:gd name="connsiteY7" fmla="*/ 50604 h 184763"/>
              <a:gd name="connsiteX8" fmla="*/ 388355 w 408361"/>
              <a:gd name="connsiteY8" fmla="*/ 184763 h 18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361" h="184763">
                <a:moveTo>
                  <a:pt x="0" y="181232"/>
                </a:moveTo>
                <a:cubicBezTo>
                  <a:pt x="17358" y="179467"/>
                  <a:pt x="34716" y="177702"/>
                  <a:pt x="52957" y="163580"/>
                </a:cubicBezTo>
                <a:cubicBezTo>
                  <a:pt x="71198" y="149458"/>
                  <a:pt x="96500" y="110034"/>
                  <a:pt x="109445" y="96500"/>
                </a:cubicBezTo>
                <a:cubicBezTo>
                  <a:pt x="122390" y="82966"/>
                  <a:pt x="104149" y="90027"/>
                  <a:pt x="130628" y="82378"/>
                </a:cubicBezTo>
                <a:cubicBezTo>
                  <a:pt x="157107" y="74729"/>
                  <a:pt x="238309" y="60607"/>
                  <a:pt x="268318" y="50604"/>
                </a:cubicBezTo>
                <a:cubicBezTo>
                  <a:pt x="298327" y="40601"/>
                  <a:pt x="293032" y="30009"/>
                  <a:pt x="310684" y="22360"/>
                </a:cubicBezTo>
                <a:cubicBezTo>
                  <a:pt x="328336" y="14711"/>
                  <a:pt x="358346" y="0"/>
                  <a:pt x="374233" y="4707"/>
                </a:cubicBezTo>
                <a:cubicBezTo>
                  <a:pt x="390120" y="9414"/>
                  <a:pt x="403653" y="20595"/>
                  <a:pt x="406007" y="50604"/>
                </a:cubicBezTo>
                <a:cubicBezTo>
                  <a:pt x="408361" y="80613"/>
                  <a:pt x="398358" y="132688"/>
                  <a:pt x="388355" y="1847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5" name="Dowolny kształt 84"/>
          <p:cNvSpPr/>
          <p:nvPr/>
        </p:nvSpPr>
        <p:spPr>
          <a:xfrm>
            <a:off x="6902131" y="3621118"/>
            <a:ext cx="181233" cy="502508"/>
          </a:xfrm>
          <a:custGeom>
            <a:avLst/>
            <a:gdLst>
              <a:gd name="connsiteX0" fmla="*/ 0 w 181233"/>
              <a:gd name="connsiteY0" fmla="*/ 502508 h 502508"/>
              <a:gd name="connsiteX1" fmla="*/ 45897 w 181233"/>
              <a:gd name="connsiteY1" fmla="*/ 449551 h 502508"/>
              <a:gd name="connsiteX2" fmla="*/ 49427 w 181233"/>
              <a:gd name="connsiteY2" fmla="*/ 347166 h 502508"/>
              <a:gd name="connsiteX3" fmla="*/ 67080 w 181233"/>
              <a:gd name="connsiteY3" fmla="*/ 294209 h 502508"/>
              <a:gd name="connsiteX4" fmla="*/ 77671 w 181233"/>
              <a:gd name="connsiteY4" fmla="*/ 223599 h 502508"/>
              <a:gd name="connsiteX5" fmla="*/ 102385 w 181233"/>
              <a:gd name="connsiteY5" fmla="*/ 198885 h 502508"/>
              <a:gd name="connsiteX6" fmla="*/ 130629 w 181233"/>
              <a:gd name="connsiteY6" fmla="*/ 138867 h 502508"/>
              <a:gd name="connsiteX7" fmla="*/ 180056 w 181233"/>
              <a:gd name="connsiteY7" fmla="*/ 54135 h 502508"/>
              <a:gd name="connsiteX8" fmla="*/ 137690 w 181233"/>
              <a:gd name="connsiteY8" fmla="*/ 8238 h 502508"/>
              <a:gd name="connsiteX9" fmla="*/ 148281 w 181233"/>
              <a:gd name="connsiteY9" fmla="*/ 4707 h 502508"/>
              <a:gd name="connsiteX10" fmla="*/ 141220 w 181233"/>
              <a:gd name="connsiteY10" fmla="*/ 4707 h 5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233" h="502508">
                <a:moveTo>
                  <a:pt x="0" y="502508"/>
                </a:moveTo>
                <a:cubicBezTo>
                  <a:pt x="18829" y="488974"/>
                  <a:pt x="37659" y="475441"/>
                  <a:pt x="45897" y="449551"/>
                </a:cubicBezTo>
                <a:cubicBezTo>
                  <a:pt x="54135" y="423661"/>
                  <a:pt x="45897" y="373056"/>
                  <a:pt x="49427" y="347166"/>
                </a:cubicBezTo>
                <a:cubicBezTo>
                  <a:pt x="52957" y="321276"/>
                  <a:pt x="62373" y="314803"/>
                  <a:pt x="67080" y="294209"/>
                </a:cubicBezTo>
                <a:cubicBezTo>
                  <a:pt x="71787" y="273615"/>
                  <a:pt x="71787" y="239486"/>
                  <a:pt x="77671" y="223599"/>
                </a:cubicBezTo>
                <a:cubicBezTo>
                  <a:pt x="83555" y="207712"/>
                  <a:pt x="93559" y="213007"/>
                  <a:pt x="102385" y="198885"/>
                </a:cubicBezTo>
                <a:cubicBezTo>
                  <a:pt x="111211" y="184763"/>
                  <a:pt x="117684" y="162992"/>
                  <a:pt x="130629" y="138867"/>
                </a:cubicBezTo>
                <a:cubicBezTo>
                  <a:pt x="143574" y="114742"/>
                  <a:pt x="178879" y="75906"/>
                  <a:pt x="180056" y="54135"/>
                </a:cubicBezTo>
                <a:cubicBezTo>
                  <a:pt x="181233" y="32364"/>
                  <a:pt x="142986" y="16476"/>
                  <a:pt x="137690" y="8238"/>
                </a:cubicBezTo>
                <a:cubicBezTo>
                  <a:pt x="132394" y="0"/>
                  <a:pt x="147693" y="5296"/>
                  <a:pt x="148281" y="4707"/>
                </a:cubicBezTo>
                <a:cubicBezTo>
                  <a:pt x="148869" y="4119"/>
                  <a:pt x="145044" y="4413"/>
                  <a:pt x="141220" y="470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Dowolny kształt 85"/>
          <p:cNvSpPr/>
          <p:nvPr/>
        </p:nvSpPr>
        <p:spPr>
          <a:xfrm>
            <a:off x="6602039" y="3714088"/>
            <a:ext cx="144750" cy="190647"/>
          </a:xfrm>
          <a:custGeom>
            <a:avLst/>
            <a:gdLst>
              <a:gd name="connsiteX0" fmla="*/ 0 w 144750"/>
              <a:gd name="connsiteY0" fmla="*/ 190647 h 190647"/>
              <a:gd name="connsiteX1" fmla="*/ 38835 w 144750"/>
              <a:gd name="connsiteY1" fmla="*/ 148281 h 190647"/>
              <a:gd name="connsiteX2" fmla="*/ 49427 w 144750"/>
              <a:gd name="connsiteY2" fmla="*/ 109446 h 190647"/>
              <a:gd name="connsiteX3" fmla="*/ 102384 w 144750"/>
              <a:gd name="connsiteY3" fmla="*/ 70610 h 190647"/>
              <a:gd name="connsiteX4" fmla="*/ 123567 w 144750"/>
              <a:gd name="connsiteY4" fmla="*/ 42366 h 190647"/>
              <a:gd name="connsiteX5" fmla="*/ 144750 w 144750"/>
              <a:gd name="connsiteY5" fmla="*/ 0 h 19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750" h="190647">
                <a:moveTo>
                  <a:pt x="0" y="190647"/>
                </a:moveTo>
                <a:cubicBezTo>
                  <a:pt x="15298" y="176231"/>
                  <a:pt x="30597" y="161815"/>
                  <a:pt x="38835" y="148281"/>
                </a:cubicBezTo>
                <a:cubicBezTo>
                  <a:pt x="47073" y="134748"/>
                  <a:pt x="38836" y="122391"/>
                  <a:pt x="49427" y="109446"/>
                </a:cubicBezTo>
                <a:cubicBezTo>
                  <a:pt x="60018" y="96501"/>
                  <a:pt x="90027" y="81790"/>
                  <a:pt x="102384" y="70610"/>
                </a:cubicBezTo>
                <a:cubicBezTo>
                  <a:pt x="114741" y="59430"/>
                  <a:pt x="116506" y="54134"/>
                  <a:pt x="123567" y="42366"/>
                </a:cubicBezTo>
                <a:cubicBezTo>
                  <a:pt x="130628" y="30598"/>
                  <a:pt x="137689" y="15299"/>
                  <a:pt x="144750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Dowolny kształt 86"/>
          <p:cNvSpPr/>
          <p:nvPr/>
        </p:nvSpPr>
        <p:spPr>
          <a:xfrm>
            <a:off x="6068933" y="3286309"/>
            <a:ext cx="264787" cy="127686"/>
          </a:xfrm>
          <a:custGeom>
            <a:avLst/>
            <a:gdLst>
              <a:gd name="connsiteX0" fmla="*/ 0 w 264787"/>
              <a:gd name="connsiteY0" fmla="*/ 127686 h 127686"/>
              <a:gd name="connsiteX1" fmla="*/ 222421 w 264787"/>
              <a:gd name="connsiteY1" fmla="*/ 18241 h 127686"/>
              <a:gd name="connsiteX2" fmla="*/ 254196 w 264787"/>
              <a:gd name="connsiteY2" fmla="*/ 18241 h 127686"/>
              <a:gd name="connsiteX3" fmla="*/ 254196 w 264787"/>
              <a:gd name="connsiteY3" fmla="*/ 18241 h 12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7" h="127686">
                <a:moveTo>
                  <a:pt x="0" y="127686"/>
                </a:moveTo>
                <a:cubicBezTo>
                  <a:pt x="90027" y="82084"/>
                  <a:pt x="180055" y="36482"/>
                  <a:pt x="222421" y="18241"/>
                </a:cubicBezTo>
                <a:cubicBezTo>
                  <a:pt x="264787" y="0"/>
                  <a:pt x="254196" y="18241"/>
                  <a:pt x="254196" y="18241"/>
                </a:cubicBezTo>
                <a:lnTo>
                  <a:pt x="254196" y="1824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8" name="Dowolny kształt 87"/>
          <p:cNvSpPr/>
          <p:nvPr/>
        </p:nvSpPr>
        <p:spPr>
          <a:xfrm>
            <a:off x="5804145" y="2782036"/>
            <a:ext cx="321276" cy="229482"/>
          </a:xfrm>
          <a:custGeom>
            <a:avLst/>
            <a:gdLst>
              <a:gd name="connsiteX0" fmla="*/ 0 w 321276"/>
              <a:gd name="connsiteY0" fmla="*/ 229482 h 229482"/>
              <a:gd name="connsiteX1" fmla="*/ 88263 w 321276"/>
              <a:gd name="connsiteY1" fmla="*/ 172994 h 229482"/>
              <a:gd name="connsiteX2" fmla="*/ 155342 w 321276"/>
              <a:gd name="connsiteY2" fmla="*/ 148281 h 229482"/>
              <a:gd name="connsiteX3" fmla="*/ 208300 w 321276"/>
              <a:gd name="connsiteY3" fmla="*/ 120037 h 229482"/>
              <a:gd name="connsiteX4" fmla="*/ 254196 w 321276"/>
              <a:gd name="connsiteY4" fmla="*/ 52957 h 229482"/>
              <a:gd name="connsiteX5" fmla="*/ 296562 w 321276"/>
              <a:gd name="connsiteY5" fmla="*/ 14122 h 229482"/>
              <a:gd name="connsiteX6" fmla="*/ 321276 w 321276"/>
              <a:gd name="connsiteY6" fmla="*/ 0 h 22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1276" h="229482">
                <a:moveTo>
                  <a:pt x="0" y="229482"/>
                </a:moveTo>
                <a:cubicBezTo>
                  <a:pt x="31186" y="208005"/>
                  <a:pt x="62373" y="186528"/>
                  <a:pt x="88263" y="172994"/>
                </a:cubicBezTo>
                <a:cubicBezTo>
                  <a:pt x="114153" y="159461"/>
                  <a:pt x="135336" y="157107"/>
                  <a:pt x="155342" y="148281"/>
                </a:cubicBezTo>
                <a:cubicBezTo>
                  <a:pt x="175348" y="139455"/>
                  <a:pt x="191824" y="135924"/>
                  <a:pt x="208300" y="120037"/>
                </a:cubicBezTo>
                <a:cubicBezTo>
                  <a:pt x="224776" y="104150"/>
                  <a:pt x="239486" y="70610"/>
                  <a:pt x="254196" y="52957"/>
                </a:cubicBezTo>
                <a:cubicBezTo>
                  <a:pt x="268906" y="35305"/>
                  <a:pt x="285382" y="22948"/>
                  <a:pt x="296562" y="14122"/>
                </a:cubicBezTo>
                <a:cubicBezTo>
                  <a:pt x="307742" y="5296"/>
                  <a:pt x="314509" y="2648"/>
                  <a:pt x="321276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9" name="Dowolny kształt 88"/>
          <p:cNvSpPr/>
          <p:nvPr/>
        </p:nvSpPr>
        <p:spPr>
          <a:xfrm>
            <a:off x="5585254" y="3015049"/>
            <a:ext cx="197708" cy="109445"/>
          </a:xfrm>
          <a:custGeom>
            <a:avLst/>
            <a:gdLst>
              <a:gd name="connsiteX0" fmla="*/ 0 w 197708"/>
              <a:gd name="connsiteY0" fmla="*/ 109445 h 109445"/>
              <a:gd name="connsiteX1" fmla="*/ 42366 w 197708"/>
              <a:gd name="connsiteY1" fmla="*/ 74140 h 109445"/>
              <a:gd name="connsiteX2" fmla="*/ 84732 w 197708"/>
              <a:gd name="connsiteY2" fmla="*/ 35305 h 109445"/>
              <a:gd name="connsiteX3" fmla="*/ 137690 w 197708"/>
              <a:gd name="connsiteY3" fmla="*/ 17652 h 109445"/>
              <a:gd name="connsiteX4" fmla="*/ 197708 w 197708"/>
              <a:gd name="connsiteY4" fmla="*/ 0 h 10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8" h="109445">
                <a:moveTo>
                  <a:pt x="0" y="109445"/>
                </a:moveTo>
                <a:cubicBezTo>
                  <a:pt x="14122" y="97676"/>
                  <a:pt x="28244" y="86497"/>
                  <a:pt x="42366" y="74140"/>
                </a:cubicBezTo>
                <a:cubicBezTo>
                  <a:pt x="56488" y="61783"/>
                  <a:pt x="68845" y="44720"/>
                  <a:pt x="84732" y="35305"/>
                </a:cubicBezTo>
                <a:cubicBezTo>
                  <a:pt x="100619" y="25890"/>
                  <a:pt x="118861" y="23536"/>
                  <a:pt x="137690" y="17652"/>
                </a:cubicBezTo>
                <a:cubicBezTo>
                  <a:pt x="156519" y="11768"/>
                  <a:pt x="177113" y="5884"/>
                  <a:pt x="197708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0" name="Dowolny kształt 89"/>
          <p:cNvSpPr/>
          <p:nvPr/>
        </p:nvSpPr>
        <p:spPr>
          <a:xfrm>
            <a:off x="5532297" y="2193030"/>
            <a:ext cx="430721" cy="105327"/>
          </a:xfrm>
          <a:custGeom>
            <a:avLst/>
            <a:gdLst>
              <a:gd name="connsiteX0" fmla="*/ 0 w 430721"/>
              <a:gd name="connsiteY0" fmla="*/ 94735 h 105327"/>
              <a:gd name="connsiteX1" fmla="*/ 91793 w 430721"/>
              <a:gd name="connsiteY1" fmla="*/ 24125 h 105327"/>
              <a:gd name="connsiteX2" fmla="*/ 165933 w 430721"/>
              <a:gd name="connsiteY2" fmla="*/ 24125 h 105327"/>
              <a:gd name="connsiteX3" fmla="*/ 229482 w 430721"/>
              <a:gd name="connsiteY3" fmla="*/ 10003 h 105327"/>
              <a:gd name="connsiteX4" fmla="*/ 254196 w 430721"/>
              <a:gd name="connsiteY4" fmla="*/ 2942 h 105327"/>
              <a:gd name="connsiteX5" fmla="*/ 289501 w 430721"/>
              <a:gd name="connsiteY5" fmla="*/ 27656 h 105327"/>
              <a:gd name="connsiteX6" fmla="*/ 391885 w 430721"/>
              <a:gd name="connsiteY6" fmla="*/ 91205 h 105327"/>
              <a:gd name="connsiteX7" fmla="*/ 430721 w 430721"/>
              <a:gd name="connsiteY7" fmla="*/ 105327 h 10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721" h="105327">
                <a:moveTo>
                  <a:pt x="0" y="94735"/>
                </a:moveTo>
                <a:cubicBezTo>
                  <a:pt x="32069" y="65314"/>
                  <a:pt x="64138" y="35893"/>
                  <a:pt x="91793" y="24125"/>
                </a:cubicBezTo>
                <a:cubicBezTo>
                  <a:pt x="119448" y="12357"/>
                  <a:pt x="142985" y="26479"/>
                  <a:pt x="165933" y="24125"/>
                </a:cubicBezTo>
                <a:cubicBezTo>
                  <a:pt x="188881" y="21771"/>
                  <a:pt x="214772" y="13534"/>
                  <a:pt x="229482" y="10003"/>
                </a:cubicBezTo>
                <a:cubicBezTo>
                  <a:pt x="244193" y="6473"/>
                  <a:pt x="244193" y="0"/>
                  <a:pt x="254196" y="2942"/>
                </a:cubicBezTo>
                <a:cubicBezTo>
                  <a:pt x="264199" y="5884"/>
                  <a:pt x="266553" y="12946"/>
                  <a:pt x="289501" y="27656"/>
                </a:cubicBezTo>
                <a:cubicBezTo>
                  <a:pt x="312449" y="42366"/>
                  <a:pt x="368348" y="78260"/>
                  <a:pt x="391885" y="91205"/>
                </a:cubicBezTo>
                <a:cubicBezTo>
                  <a:pt x="415422" y="104150"/>
                  <a:pt x="423071" y="104738"/>
                  <a:pt x="430721" y="1053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Dowolny kształt 90"/>
          <p:cNvSpPr/>
          <p:nvPr/>
        </p:nvSpPr>
        <p:spPr>
          <a:xfrm>
            <a:off x="4628488" y="2058283"/>
            <a:ext cx="296562" cy="367172"/>
          </a:xfrm>
          <a:custGeom>
            <a:avLst/>
            <a:gdLst>
              <a:gd name="connsiteX0" fmla="*/ 0 w 296562"/>
              <a:gd name="connsiteY0" fmla="*/ 367172 h 367172"/>
              <a:gd name="connsiteX1" fmla="*/ 56488 w 296562"/>
              <a:gd name="connsiteY1" fmla="*/ 353050 h 367172"/>
              <a:gd name="connsiteX2" fmla="*/ 123568 w 296562"/>
              <a:gd name="connsiteY2" fmla="*/ 331867 h 367172"/>
              <a:gd name="connsiteX3" fmla="*/ 148281 w 296562"/>
              <a:gd name="connsiteY3" fmla="*/ 303623 h 367172"/>
              <a:gd name="connsiteX4" fmla="*/ 187117 w 296562"/>
              <a:gd name="connsiteY4" fmla="*/ 257726 h 367172"/>
              <a:gd name="connsiteX5" fmla="*/ 247135 w 296562"/>
              <a:gd name="connsiteY5" fmla="*/ 211830 h 367172"/>
              <a:gd name="connsiteX6" fmla="*/ 289501 w 296562"/>
              <a:gd name="connsiteY6" fmla="*/ 176525 h 367172"/>
              <a:gd name="connsiteX7" fmla="*/ 289501 w 296562"/>
              <a:gd name="connsiteY7" fmla="*/ 105915 h 367172"/>
              <a:gd name="connsiteX8" fmla="*/ 264788 w 296562"/>
              <a:gd name="connsiteY8" fmla="*/ 28244 h 367172"/>
              <a:gd name="connsiteX9" fmla="*/ 257727 w 296562"/>
              <a:gd name="connsiteY9" fmla="*/ 0 h 36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6562" h="367172">
                <a:moveTo>
                  <a:pt x="0" y="367172"/>
                </a:moveTo>
                <a:cubicBezTo>
                  <a:pt x="17946" y="363053"/>
                  <a:pt x="35893" y="358934"/>
                  <a:pt x="56488" y="353050"/>
                </a:cubicBezTo>
                <a:cubicBezTo>
                  <a:pt x="77083" y="347166"/>
                  <a:pt x="108269" y="340105"/>
                  <a:pt x="123568" y="331867"/>
                </a:cubicBezTo>
                <a:cubicBezTo>
                  <a:pt x="138867" y="323629"/>
                  <a:pt x="137690" y="315980"/>
                  <a:pt x="148281" y="303623"/>
                </a:cubicBezTo>
                <a:cubicBezTo>
                  <a:pt x="158872" y="291266"/>
                  <a:pt x="170641" y="273025"/>
                  <a:pt x="187117" y="257726"/>
                </a:cubicBezTo>
                <a:cubicBezTo>
                  <a:pt x="203593" y="242427"/>
                  <a:pt x="230071" y="225364"/>
                  <a:pt x="247135" y="211830"/>
                </a:cubicBezTo>
                <a:cubicBezTo>
                  <a:pt x="264199" y="198297"/>
                  <a:pt x="282440" y="194177"/>
                  <a:pt x="289501" y="176525"/>
                </a:cubicBezTo>
                <a:cubicBezTo>
                  <a:pt x="296562" y="158873"/>
                  <a:pt x="293620" y="130628"/>
                  <a:pt x="289501" y="105915"/>
                </a:cubicBezTo>
                <a:cubicBezTo>
                  <a:pt x="285382" y="81202"/>
                  <a:pt x="270084" y="45897"/>
                  <a:pt x="264788" y="28244"/>
                </a:cubicBezTo>
                <a:cubicBezTo>
                  <a:pt x="259492" y="10592"/>
                  <a:pt x="258609" y="5296"/>
                  <a:pt x="257727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2" name="Dowolny kształt 91"/>
          <p:cNvSpPr/>
          <p:nvPr/>
        </p:nvSpPr>
        <p:spPr>
          <a:xfrm>
            <a:off x="5451095" y="1948837"/>
            <a:ext cx="134159" cy="275379"/>
          </a:xfrm>
          <a:custGeom>
            <a:avLst/>
            <a:gdLst>
              <a:gd name="connsiteX0" fmla="*/ 0 w 134159"/>
              <a:gd name="connsiteY0" fmla="*/ 275379 h 275379"/>
              <a:gd name="connsiteX1" fmla="*/ 45897 w 134159"/>
              <a:gd name="connsiteY1" fmla="*/ 187117 h 275379"/>
              <a:gd name="connsiteX2" fmla="*/ 67080 w 134159"/>
              <a:gd name="connsiteY2" fmla="*/ 134159 h 275379"/>
              <a:gd name="connsiteX3" fmla="*/ 112976 w 134159"/>
              <a:gd name="connsiteY3" fmla="*/ 109446 h 275379"/>
              <a:gd name="connsiteX4" fmla="*/ 127098 w 134159"/>
              <a:gd name="connsiteY4" fmla="*/ 56488 h 275379"/>
              <a:gd name="connsiteX5" fmla="*/ 134159 w 134159"/>
              <a:gd name="connsiteY5" fmla="*/ 0 h 2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59" h="275379">
                <a:moveTo>
                  <a:pt x="0" y="275379"/>
                </a:moveTo>
                <a:cubicBezTo>
                  <a:pt x="17358" y="243016"/>
                  <a:pt x="34717" y="210654"/>
                  <a:pt x="45897" y="187117"/>
                </a:cubicBezTo>
                <a:cubicBezTo>
                  <a:pt x="57077" y="163580"/>
                  <a:pt x="55900" y="147104"/>
                  <a:pt x="67080" y="134159"/>
                </a:cubicBezTo>
                <a:cubicBezTo>
                  <a:pt x="78260" y="121214"/>
                  <a:pt x="102973" y="122391"/>
                  <a:pt x="112976" y="109446"/>
                </a:cubicBezTo>
                <a:cubicBezTo>
                  <a:pt x="122979" y="96501"/>
                  <a:pt x="123567" y="74729"/>
                  <a:pt x="127098" y="56488"/>
                </a:cubicBezTo>
                <a:cubicBezTo>
                  <a:pt x="130629" y="38247"/>
                  <a:pt x="132394" y="19123"/>
                  <a:pt x="134159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3" name="Dowolny kształt 92"/>
          <p:cNvSpPr/>
          <p:nvPr/>
        </p:nvSpPr>
        <p:spPr>
          <a:xfrm>
            <a:off x="5165124" y="2361906"/>
            <a:ext cx="164757" cy="434252"/>
          </a:xfrm>
          <a:custGeom>
            <a:avLst/>
            <a:gdLst>
              <a:gd name="connsiteX0" fmla="*/ 0 w 164757"/>
              <a:gd name="connsiteY0" fmla="*/ 0 h 434252"/>
              <a:gd name="connsiteX1" fmla="*/ 60019 w 164757"/>
              <a:gd name="connsiteY1" fmla="*/ 38835 h 434252"/>
              <a:gd name="connsiteX2" fmla="*/ 155342 w 164757"/>
              <a:gd name="connsiteY2" fmla="*/ 190647 h 434252"/>
              <a:gd name="connsiteX3" fmla="*/ 116507 w 164757"/>
              <a:gd name="connsiteY3" fmla="*/ 247135 h 434252"/>
              <a:gd name="connsiteX4" fmla="*/ 120037 w 164757"/>
              <a:gd name="connsiteY4" fmla="*/ 310684 h 434252"/>
              <a:gd name="connsiteX5" fmla="*/ 134159 w 164757"/>
              <a:gd name="connsiteY5" fmla="*/ 353050 h 434252"/>
              <a:gd name="connsiteX6" fmla="*/ 127098 w 164757"/>
              <a:gd name="connsiteY6" fmla="*/ 370702 h 434252"/>
              <a:gd name="connsiteX7" fmla="*/ 77671 w 164757"/>
              <a:gd name="connsiteY7" fmla="*/ 402477 h 434252"/>
              <a:gd name="connsiteX8" fmla="*/ 31775 w 164757"/>
              <a:gd name="connsiteY8" fmla="*/ 434252 h 4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" h="434252">
                <a:moveTo>
                  <a:pt x="0" y="0"/>
                </a:moveTo>
                <a:cubicBezTo>
                  <a:pt x="17064" y="3530"/>
                  <a:pt x="34129" y="7061"/>
                  <a:pt x="60019" y="38835"/>
                </a:cubicBezTo>
                <a:cubicBezTo>
                  <a:pt x="85909" y="70609"/>
                  <a:pt x="145927" y="155930"/>
                  <a:pt x="155342" y="190647"/>
                </a:cubicBezTo>
                <a:cubicBezTo>
                  <a:pt x="164757" y="225364"/>
                  <a:pt x="122391" y="227129"/>
                  <a:pt x="116507" y="247135"/>
                </a:cubicBezTo>
                <a:cubicBezTo>
                  <a:pt x="110623" y="267141"/>
                  <a:pt x="117095" y="293032"/>
                  <a:pt x="120037" y="310684"/>
                </a:cubicBezTo>
                <a:cubicBezTo>
                  <a:pt x="122979" y="328336"/>
                  <a:pt x="132982" y="343047"/>
                  <a:pt x="134159" y="353050"/>
                </a:cubicBezTo>
                <a:cubicBezTo>
                  <a:pt x="135336" y="363053"/>
                  <a:pt x="136513" y="362464"/>
                  <a:pt x="127098" y="370702"/>
                </a:cubicBezTo>
                <a:cubicBezTo>
                  <a:pt x="117683" y="378940"/>
                  <a:pt x="93558" y="391885"/>
                  <a:pt x="77671" y="402477"/>
                </a:cubicBezTo>
                <a:cubicBezTo>
                  <a:pt x="61784" y="413069"/>
                  <a:pt x="46779" y="423660"/>
                  <a:pt x="31775" y="43425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4" name="Dowolny kształt 93"/>
          <p:cNvSpPr/>
          <p:nvPr/>
        </p:nvSpPr>
        <p:spPr>
          <a:xfrm>
            <a:off x="5087453" y="628429"/>
            <a:ext cx="236544" cy="187117"/>
          </a:xfrm>
          <a:custGeom>
            <a:avLst/>
            <a:gdLst>
              <a:gd name="connsiteX0" fmla="*/ 0 w 236544"/>
              <a:gd name="connsiteY0" fmla="*/ 0 h 187117"/>
              <a:gd name="connsiteX1" fmla="*/ 21183 w 236544"/>
              <a:gd name="connsiteY1" fmla="*/ 67080 h 187117"/>
              <a:gd name="connsiteX2" fmla="*/ 49427 w 236544"/>
              <a:gd name="connsiteY2" fmla="*/ 77671 h 187117"/>
              <a:gd name="connsiteX3" fmla="*/ 88263 w 236544"/>
              <a:gd name="connsiteY3" fmla="*/ 105915 h 187117"/>
              <a:gd name="connsiteX4" fmla="*/ 172995 w 236544"/>
              <a:gd name="connsiteY4" fmla="*/ 88263 h 187117"/>
              <a:gd name="connsiteX5" fmla="*/ 208300 w 236544"/>
              <a:gd name="connsiteY5" fmla="*/ 134159 h 187117"/>
              <a:gd name="connsiteX6" fmla="*/ 236544 w 236544"/>
              <a:gd name="connsiteY6" fmla="*/ 187117 h 18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544" h="187117">
                <a:moveTo>
                  <a:pt x="0" y="0"/>
                </a:moveTo>
                <a:cubicBezTo>
                  <a:pt x="6472" y="27067"/>
                  <a:pt x="12945" y="54135"/>
                  <a:pt x="21183" y="67080"/>
                </a:cubicBezTo>
                <a:cubicBezTo>
                  <a:pt x="29421" y="80025"/>
                  <a:pt x="38247" y="71199"/>
                  <a:pt x="49427" y="77671"/>
                </a:cubicBezTo>
                <a:cubicBezTo>
                  <a:pt x="60607" y="84143"/>
                  <a:pt x="67668" y="104150"/>
                  <a:pt x="88263" y="105915"/>
                </a:cubicBezTo>
                <a:cubicBezTo>
                  <a:pt x="108858" y="107680"/>
                  <a:pt x="152989" y="83556"/>
                  <a:pt x="172995" y="88263"/>
                </a:cubicBezTo>
                <a:cubicBezTo>
                  <a:pt x="193001" y="92970"/>
                  <a:pt x="197709" y="117683"/>
                  <a:pt x="208300" y="134159"/>
                </a:cubicBezTo>
                <a:cubicBezTo>
                  <a:pt x="218892" y="150635"/>
                  <a:pt x="227718" y="168876"/>
                  <a:pt x="236544" y="18711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5" name="Dowolny kształt 94"/>
          <p:cNvSpPr/>
          <p:nvPr/>
        </p:nvSpPr>
        <p:spPr>
          <a:xfrm>
            <a:off x="5263978" y="614307"/>
            <a:ext cx="24714" cy="102385"/>
          </a:xfrm>
          <a:custGeom>
            <a:avLst/>
            <a:gdLst>
              <a:gd name="connsiteX0" fmla="*/ 24714 w 24714"/>
              <a:gd name="connsiteY0" fmla="*/ 0 h 102385"/>
              <a:gd name="connsiteX1" fmla="*/ 0 w 24714"/>
              <a:gd name="connsiteY1" fmla="*/ 102385 h 10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14" h="102385">
                <a:moveTo>
                  <a:pt x="24714" y="0"/>
                </a:moveTo>
                <a:lnTo>
                  <a:pt x="0" y="10238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6" name="Dowolny kształt 95"/>
          <p:cNvSpPr/>
          <p:nvPr/>
        </p:nvSpPr>
        <p:spPr>
          <a:xfrm>
            <a:off x="4857971" y="812015"/>
            <a:ext cx="105915" cy="35305"/>
          </a:xfrm>
          <a:custGeom>
            <a:avLst/>
            <a:gdLst>
              <a:gd name="connsiteX0" fmla="*/ 0 w 105915"/>
              <a:gd name="connsiteY0" fmla="*/ 0 h 35305"/>
              <a:gd name="connsiteX1" fmla="*/ 105915 w 105915"/>
              <a:gd name="connsiteY1" fmla="*/ 35305 h 35305"/>
              <a:gd name="connsiteX2" fmla="*/ 105915 w 105915"/>
              <a:gd name="connsiteY2" fmla="*/ 35305 h 3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5" h="35305">
                <a:moveTo>
                  <a:pt x="0" y="0"/>
                </a:moveTo>
                <a:lnTo>
                  <a:pt x="105915" y="35305"/>
                </a:lnTo>
                <a:lnTo>
                  <a:pt x="105915" y="3530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Dowolny kształt 96"/>
          <p:cNvSpPr/>
          <p:nvPr/>
        </p:nvSpPr>
        <p:spPr>
          <a:xfrm>
            <a:off x="5045087" y="882625"/>
            <a:ext cx="257727" cy="35895"/>
          </a:xfrm>
          <a:custGeom>
            <a:avLst/>
            <a:gdLst>
              <a:gd name="connsiteX0" fmla="*/ 0 w 257727"/>
              <a:gd name="connsiteY0" fmla="*/ 0 h 35895"/>
              <a:gd name="connsiteX1" fmla="*/ 60019 w 257727"/>
              <a:gd name="connsiteY1" fmla="*/ 21183 h 35895"/>
              <a:gd name="connsiteX2" fmla="*/ 91793 w 257727"/>
              <a:gd name="connsiteY2" fmla="*/ 35306 h 35895"/>
              <a:gd name="connsiteX3" fmla="*/ 134159 w 257727"/>
              <a:gd name="connsiteY3" fmla="*/ 24714 h 35895"/>
              <a:gd name="connsiteX4" fmla="*/ 162403 w 257727"/>
              <a:gd name="connsiteY4" fmla="*/ 17653 h 35895"/>
              <a:gd name="connsiteX5" fmla="*/ 257727 w 257727"/>
              <a:gd name="connsiteY5" fmla="*/ 31775 h 3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727" h="35895">
                <a:moveTo>
                  <a:pt x="0" y="0"/>
                </a:moveTo>
                <a:cubicBezTo>
                  <a:pt x="22360" y="7649"/>
                  <a:pt x="44720" y="15299"/>
                  <a:pt x="60019" y="21183"/>
                </a:cubicBezTo>
                <a:cubicBezTo>
                  <a:pt x="75318" y="27067"/>
                  <a:pt x="79436" y="34718"/>
                  <a:pt x="91793" y="35306"/>
                </a:cubicBezTo>
                <a:cubicBezTo>
                  <a:pt x="104150" y="35895"/>
                  <a:pt x="134159" y="24714"/>
                  <a:pt x="134159" y="24714"/>
                </a:cubicBezTo>
                <a:cubicBezTo>
                  <a:pt x="145927" y="21772"/>
                  <a:pt x="141809" y="16476"/>
                  <a:pt x="162403" y="17653"/>
                </a:cubicBezTo>
                <a:cubicBezTo>
                  <a:pt x="182997" y="18830"/>
                  <a:pt x="220362" y="25302"/>
                  <a:pt x="257727" y="31775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8" name="Dowolny kształt 97"/>
          <p:cNvSpPr/>
          <p:nvPr/>
        </p:nvSpPr>
        <p:spPr>
          <a:xfrm>
            <a:off x="5034496" y="374233"/>
            <a:ext cx="78259" cy="215361"/>
          </a:xfrm>
          <a:custGeom>
            <a:avLst/>
            <a:gdLst>
              <a:gd name="connsiteX0" fmla="*/ 0 w 78259"/>
              <a:gd name="connsiteY0" fmla="*/ 0 h 215361"/>
              <a:gd name="connsiteX1" fmla="*/ 70610 w 78259"/>
              <a:gd name="connsiteY1" fmla="*/ 35305 h 215361"/>
              <a:gd name="connsiteX2" fmla="*/ 45896 w 78259"/>
              <a:gd name="connsiteY2" fmla="*/ 116507 h 215361"/>
              <a:gd name="connsiteX3" fmla="*/ 38835 w 78259"/>
              <a:gd name="connsiteY3" fmla="*/ 215361 h 21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59" h="215361">
                <a:moveTo>
                  <a:pt x="0" y="0"/>
                </a:moveTo>
                <a:cubicBezTo>
                  <a:pt x="31480" y="7943"/>
                  <a:pt x="62961" y="15887"/>
                  <a:pt x="70610" y="35305"/>
                </a:cubicBezTo>
                <a:cubicBezTo>
                  <a:pt x="78259" y="54723"/>
                  <a:pt x="51192" y="86498"/>
                  <a:pt x="45896" y="116507"/>
                </a:cubicBezTo>
                <a:cubicBezTo>
                  <a:pt x="40600" y="146516"/>
                  <a:pt x="39717" y="180938"/>
                  <a:pt x="38835" y="215361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9" name="Dowolny kształt 98"/>
          <p:cNvSpPr/>
          <p:nvPr/>
        </p:nvSpPr>
        <p:spPr>
          <a:xfrm>
            <a:off x="5278100" y="357169"/>
            <a:ext cx="293032" cy="47074"/>
          </a:xfrm>
          <a:custGeom>
            <a:avLst/>
            <a:gdLst>
              <a:gd name="connsiteX0" fmla="*/ 0 w 293032"/>
              <a:gd name="connsiteY0" fmla="*/ 13534 h 47074"/>
              <a:gd name="connsiteX1" fmla="*/ 84732 w 293032"/>
              <a:gd name="connsiteY1" fmla="*/ 41778 h 47074"/>
              <a:gd name="connsiteX2" fmla="*/ 141220 w 293032"/>
              <a:gd name="connsiteY2" fmla="*/ 45308 h 47074"/>
              <a:gd name="connsiteX3" fmla="*/ 194178 w 293032"/>
              <a:gd name="connsiteY3" fmla="*/ 41778 h 47074"/>
              <a:gd name="connsiteX4" fmla="*/ 222422 w 293032"/>
              <a:gd name="connsiteY4" fmla="*/ 24125 h 47074"/>
              <a:gd name="connsiteX5" fmla="*/ 271849 w 293032"/>
              <a:gd name="connsiteY5" fmla="*/ 2942 h 47074"/>
              <a:gd name="connsiteX6" fmla="*/ 293032 w 293032"/>
              <a:gd name="connsiteY6" fmla="*/ 6473 h 4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2" h="47074">
                <a:moveTo>
                  <a:pt x="0" y="13534"/>
                </a:moveTo>
                <a:cubicBezTo>
                  <a:pt x="30597" y="25008"/>
                  <a:pt x="61195" y="36482"/>
                  <a:pt x="84732" y="41778"/>
                </a:cubicBezTo>
                <a:cubicBezTo>
                  <a:pt x="108269" y="47074"/>
                  <a:pt x="122979" y="45308"/>
                  <a:pt x="141220" y="45308"/>
                </a:cubicBezTo>
                <a:cubicBezTo>
                  <a:pt x="159461" y="45308"/>
                  <a:pt x="180644" y="45308"/>
                  <a:pt x="194178" y="41778"/>
                </a:cubicBezTo>
                <a:cubicBezTo>
                  <a:pt x="207712" y="38248"/>
                  <a:pt x="209477" y="30598"/>
                  <a:pt x="222422" y="24125"/>
                </a:cubicBezTo>
                <a:cubicBezTo>
                  <a:pt x="235367" y="17652"/>
                  <a:pt x="260081" y="5884"/>
                  <a:pt x="271849" y="2942"/>
                </a:cubicBezTo>
                <a:cubicBezTo>
                  <a:pt x="283617" y="0"/>
                  <a:pt x="288324" y="3236"/>
                  <a:pt x="293032" y="647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Dowolny kształt 99"/>
          <p:cNvSpPr/>
          <p:nvPr/>
        </p:nvSpPr>
        <p:spPr>
          <a:xfrm>
            <a:off x="5521705" y="596655"/>
            <a:ext cx="363642" cy="218891"/>
          </a:xfrm>
          <a:custGeom>
            <a:avLst/>
            <a:gdLst>
              <a:gd name="connsiteX0" fmla="*/ 0 w 363642"/>
              <a:gd name="connsiteY0" fmla="*/ 0 h 218891"/>
              <a:gd name="connsiteX1" fmla="*/ 67080 w 363642"/>
              <a:gd name="connsiteY1" fmla="*/ 42366 h 218891"/>
              <a:gd name="connsiteX2" fmla="*/ 130629 w 363642"/>
              <a:gd name="connsiteY2" fmla="*/ 67079 h 218891"/>
              <a:gd name="connsiteX3" fmla="*/ 155342 w 363642"/>
              <a:gd name="connsiteY3" fmla="*/ 84732 h 218891"/>
              <a:gd name="connsiteX4" fmla="*/ 211830 w 363642"/>
              <a:gd name="connsiteY4" fmla="*/ 123567 h 218891"/>
              <a:gd name="connsiteX5" fmla="*/ 261257 w 363642"/>
              <a:gd name="connsiteY5" fmla="*/ 172994 h 218891"/>
              <a:gd name="connsiteX6" fmla="*/ 303623 w 363642"/>
              <a:gd name="connsiteY6" fmla="*/ 172994 h 218891"/>
              <a:gd name="connsiteX7" fmla="*/ 363642 w 363642"/>
              <a:gd name="connsiteY7" fmla="*/ 218891 h 218891"/>
              <a:gd name="connsiteX8" fmla="*/ 363642 w 363642"/>
              <a:gd name="connsiteY8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642" h="218891">
                <a:moveTo>
                  <a:pt x="0" y="0"/>
                </a:moveTo>
                <a:cubicBezTo>
                  <a:pt x="22654" y="15593"/>
                  <a:pt x="45309" y="31186"/>
                  <a:pt x="67080" y="42366"/>
                </a:cubicBezTo>
                <a:cubicBezTo>
                  <a:pt x="88851" y="53546"/>
                  <a:pt x="115919" y="60018"/>
                  <a:pt x="130629" y="67079"/>
                </a:cubicBezTo>
                <a:cubicBezTo>
                  <a:pt x="145339" y="74140"/>
                  <a:pt x="155342" y="84732"/>
                  <a:pt x="155342" y="84732"/>
                </a:cubicBezTo>
                <a:cubicBezTo>
                  <a:pt x="168876" y="94147"/>
                  <a:pt x="194178" y="108857"/>
                  <a:pt x="211830" y="123567"/>
                </a:cubicBezTo>
                <a:cubicBezTo>
                  <a:pt x="229483" y="138277"/>
                  <a:pt x="245958" y="164756"/>
                  <a:pt x="261257" y="172994"/>
                </a:cubicBezTo>
                <a:cubicBezTo>
                  <a:pt x="276556" y="181232"/>
                  <a:pt x="286559" y="165345"/>
                  <a:pt x="303623" y="172994"/>
                </a:cubicBezTo>
                <a:cubicBezTo>
                  <a:pt x="320687" y="180643"/>
                  <a:pt x="363642" y="218891"/>
                  <a:pt x="363642" y="218891"/>
                </a:cubicBezTo>
                <a:lnTo>
                  <a:pt x="363642" y="21889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1" name="Dowolny kształt 100"/>
          <p:cNvSpPr/>
          <p:nvPr/>
        </p:nvSpPr>
        <p:spPr>
          <a:xfrm>
            <a:off x="2672590" y="2245399"/>
            <a:ext cx="201239" cy="176525"/>
          </a:xfrm>
          <a:custGeom>
            <a:avLst/>
            <a:gdLst>
              <a:gd name="connsiteX0" fmla="*/ 0 w 201239"/>
              <a:gd name="connsiteY0" fmla="*/ 0 h 176525"/>
              <a:gd name="connsiteX1" fmla="*/ 49427 w 201239"/>
              <a:gd name="connsiteY1" fmla="*/ 24714 h 176525"/>
              <a:gd name="connsiteX2" fmla="*/ 81202 w 201239"/>
              <a:gd name="connsiteY2" fmla="*/ 52958 h 176525"/>
              <a:gd name="connsiteX3" fmla="*/ 123568 w 201239"/>
              <a:gd name="connsiteY3" fmla="*/ 88263 h 176525"/>
              <a:gd name="connsiteX4" fmla="*/ 169464 w 201239"/>
              <a:gd name="connsiteY4" fmla="*/ 123568 h 176525"/>
              <a:gd name="connsiteX5" fmla="*/ 187117 w 201239"/>
              <a:gd name="connsiteY5" fmla="*/ 162403 h 176525"/>
              <a:gd name="connsiteX6" fmla="*/ 201239 w 201239"/>
              <a:gd name="connsiteY6" fmla="*/ 176525 h 176525"/>
              <a:gd name="connsiteX7" fmla="*/ 201239 w 201239"/>
              <a:gd name="connsiteY7" fmla="*/ 176525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239" h="176525">
                <a:moveTo>
                  <a:pt x="0" y="0"/>
                </a:moveTo>
                <a:cubicBezTo>
                  <a:pt x="17947" y="7944"/>
                  <a:pt x="35894" y="15888"/>
                  <a:pt x="49427" y="24714"/>
                </a:cubicBezTo>
                <a:cubicBezTo>
                  <a:pt x="62960" y="33540"/>
                  <a:pt x="68845" y="42367"/>
                  <a:pt x="81202" y="52958"/>
                </a:cubicBezTo>
                <a:cubicBezTo>
                  <a:pt x="93559" y="63549"/>
                  <a:pt x="108858" y="76495"/>
                  <a:pt x="123568" y="88263"/>
                </a:cubicBezTo>
                <a:cubicBezTo>
                  <a:pt x="138278" y="100031"/>
                  <a:pt x="158873" y="111211"/>
                  <a:pt x="169464" y="123568"/>
                </a:cubicBezTo>
                <a:cubicBezTo>
                  <a:pt x="180055" y="135925"/>
                  <a:pt x="181821" y="153577"/>
                  <a:pt x="187117" y="162403"/>
                </a:cubicBezTo>
                <a:cubicBezTo>
                  <a:pt x="192413" y="171229"/>
                  <a:pt x="201239" y="176525"/>
                  <a:pt x="201239" y="176525"/>
                </a:cubicBezTo>
                <a:lnTo>
                  <a:pt x="201239" y="17652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Dowolny kształt 101"/>
          <p:cNvSpPr/>
          <p:nvPr/>
        </p:nvSpPr>
        <p:spPr>
          <a:xfrm>
            <a:off x="3216287" y="1959429"/>
            <a:ext cx="82379" cy="289501"/>
          </a:xfrm>
          <a:custGeom>
            <a:avLst/>
            <a:gdLst>
              <a:gd name="connsiteX0" fmla="*/ 0 w 82379"/>
              <a:gd name="connsiteY0" fmla="*/ 0 h 289501"/>
              <a:gd name="connsiteX1" fmla="*/ 21183 w 82379"/>
              <a:gd name="connsiteY1" fmla="*/ 67079 h 289501"/>
              <a:gd name="connsiteX2" fmla="*/ 31775 w 82379"/>
              <a:gd name="connsiteY2" fmla="*/ 116506 h 289501"/>
              <a:gd name="connsiteX3" fmla="*/ 35305 w 82379"/>
              <a:gd name="connsiteY3" fmla="*/ 169464 h 289501"/>
              <a:gd name="connsiteX4" fmla="*/ 56488 w 82379"/>
              <a:gd name="connsiteY4" fmla="*/ 197708 h 289501"/>
              <a:gd name="connsiteX5" fmla="*/ 74141 w 82379"/>
              <a:gd name="connsiteY5" fmla="*/ 236543 h 289501"/>
              <a:gd name="connsiteX6" fmla="*/ 81202 w 82379"/>
              <a:gd name="connsiteY6" fmla="*/ 268318 h 289501"/>
              <a:gd name="connsiteX7" fmla="*/ 81202 w 82379"/>
              <a:gd name="connsiteY7" fmla="*/ 285970 h 289501"/>
              <a:gd name="connsiteX8" fmla="*/ 81202 w 82379"/>
              <a:gd name="connsiteY8" fmla="*/ 289501 h 2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79" h="289501">
                <a:moveTo>
                  <a:pt x="0" y="0"/>
                </a:moveTo>
                <a:cubicBezTo>
                  <a:pt x="7943" y="23830"/>
                  <a:pt x="15887" y="47661"/>
                  <a:pt x="21183" y="67079"/>
                </a:cubicBezTo>
                <a:cubicBezTo>
                  <a:pt x="26479" y="86497"/>
                  <a:pt x="29421" y="99442"/>
                  <a:pt x="31775" y="116506"/>
                </a:cubicBezTo>
                <a:cubicBezTo>
                  <a:pt x="34129" y="133570"/>
                  <a:pt x="31186" y="155930"/>
                  <a:pt x="35305" y="169464"/>
                </a:cubicBezTo>
                <a:cubicBezTo>
                  <a:pt x="39424" y="182998"/>
                  <a:pt x="50015" y="186528"/>
                  <a:pt x="56488" y="197708"/>
                </a:cubicBezTo>
                <a:cubicBezTo>
                  <a:pt x="62961" y="208888"/>
                  <a:pt x="70022" y="224775"/>
                  <a:pt x="74141" y="236543"/>
                </a:cubicBezTo>
                <a:cubicBezTo>
                  <a:pt x="78260" y="248311"/>
                  <a:pt x="80025" y="260080"/>
                  <a:pt x="81202" y="268318"/>
                </a:cubicBezTo>
                <a:cubicBezTo>
                  <a:pt x="82379" y="276556"/>
                  <a:pt x="81202" y="285970"/>
                  <a:pt x="81202" y="285970"/>
                </a:cubicBezTo>
                <a:lnTo>
                  <a:pt x="81202" y="28950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3" name="Dowolny kształt 102"/>
          <p:cNvSpPr/>
          <p:nvPr/>
        </p:nvSpPr>
        <p:spPr>
          <a:xfrm>
            <a:off x="3198635" y="3089189"/>
            <a:ext cx="70610" cy="218891"/>
          </a:xfrm>
          <a:custGeom>
            <a:avLst/>
            <a:gdLst>
              <a:gd name="connsiteX0" fmla="*/ 70610 w 70610"/>
              <a:gd name="connsiteY0" fmla="*/ 0 h 218891"/>
              <a:gd name="connsiteX1" fmla="*/ 0 w 70610"/>
              <a:gd name="connsiteY1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218891">
                <a:moveTo>
                  <a:pt x="70610" y="0"/>
                </a:moveTo>
                <a:lnTo>
                  <a:pt x="0" y="21889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5" name="Dowolny kształt 104"/>
          <p:cNvSpPr/>
          <p:nvPr/>
        </p:nvSpPr>
        <p:spPr>
          <a:xfrm>
            <a:off x="2157137" y="1507524"/>
            <a:ext cx="310684" cy="529576"/>
          </a:xfrm>
          <a:custGeom>
            <a:avLst/>
            <a:gdLst>
              <a:gd name="connsiteX0" fmla="*/ 0 w 310684"/>
              <a:gd name="connsiteY0" fmla="*/ 0 h 529576"/>
              <a:gd name="connsiteX1" fmla="*/ 21183 w 310684"/>
              <a:gd name="connsiteY1" fmla="*/ 67080 h 529576"/>
              <a:gd name="connsiteX2" fmla="*/ 52957 w 310684"/>
              <a:gd name="connsiteY2" fmla="*/ 105915 h 529576"/>
              <a:gd name="connsiteX3" fmla="*/ 52957 w 310684"/>
              <a:gd name="connsiteY3" fmla="*/ 151812 h 529576"/>
              <a:gd name="connsiteX4" fmla="*/ 52957 w 310684"/>
              <a:gd name="connsiteY4" fmla="*/ 204769 h 529576"/>
              <a:gd name="connsiteX5" fmla="*/ 63549 w 310684"/>
              <a:gd name="connsiteY5" fmla="*/ 268318 h 529576"/>
              <a:gd name="connsiteX6" fmla="*/ 63549 w 310684"/>
              <a:gd name="connsiteY6" fmla="*/ 331868 h 529576"/>
              <a:gd name="connsiteX7" fmla="*/ 56488 w 310684"/>
              <a:gd name="connsiteY7" fmla="*/ 388356 h 529576"/>
              <a:gd name="connsiteX8" fmla="*/ 60018 w 310684"/>
              <a:gd name="connsiteY8" fmla="*/ 427191 h 529576"/>
              <a:gd name="connsiteX9" fmla="*/ 60018 w 310684"/>
              <a:gd name="connsiteY9" fmla="*/ 451905 h 529576"/>
              <a:gd name="connsiteX10" fmla="*/ 81201 w 310684"/>
              <a:gd name="connsiteY10" fmla="*/ 476618 h 529576"/>
              <a:gd name="connsiteX11" fmla="*/ 109445 w 310684"/>
              <a:gd name="connsiteY11" fmla="*/ 483679 h 529576"/>
              <a:gd name="connsiteX12" fmla="*/ 247135 w 310684"/>
              <a:gd name="connsiteY12" fmla="*/ 508393 h 529576"/>
              <a:gd name="connsiteX13" fmla="*/ 310684 w 310684"/>
              <a:gd name="connsiteY13" fmla="*/ 529576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0684" h="529576">
                <a:moveTo>
                  <a:pt x="0" y="0"/>
                </a:moveTo>
                <a:cubicBezTo>
                  <a:pt x="6178" y="24714"/>
                  <a:pt x="12357" y="49428"/>
                  <a:pt x="21183" y="67080"/>
                </a:cubicBezTo>
                <a:cubicBezTo>
                  <a:pt x="30009" y="84732"/>
                  <a:pt x="47661" y="91793"/>
                  <a:pt x="52957" y="105915"/>
                </a:cubicBezTo>
                <a:cubicBezTo>
                  <a:pt x="58253" y="120037"/>
                  <a:pt x="52957" y="151812"/>
                  <a:pt x="52957" y="151812"/>
                </a:cubicBezTo>
                <a:cubicBezTo>
                  <a:pt x="52957" y="168288"/>
                  <a:pt x="51192" y="185351"/>
                  <a:pt x="52957" y="204769"/>
                </a:cubicBezTo>
                <a:cubicBezTo>
                  <a:pt x="54722" y="224187"/>
                  <a:pt x="61784" y="247135"/>
                  <a:pt x="63549" y="268318"/>
                </a:cubicBezTo>
                <a:cubicBezTo>
                  <a:pt x="65314" y="289501"/>
                  <a:pt x="64726" y="311862"/>
                  <a:pt x="63549" y="331868"/>
                </a:cubicBezTo>
                <a:cubicBezTo>
                  <a:pt x="62372" y="351874"/>
                  <a:pt x="57076" y="372469"/>
                  <a:pt x="56488" y="388356"/>
                </a:cubicBezTo>
                <a:cubicBezTo>
                  <a:pt x="55900" y="404243"/>
                  <a:pt x="59430" y="416600"/>
                  <a:pt x="60018" y="427191"/>
                </a:cubicBezTo>
                <a:cubicBezTo>
                  <a:pt x="60606" y="437782"/>
                  <a:pt x="56488" y="443667"/>
                  <a:pt x="60018" y="451905"/>
                </a:cubicBezTo>
                <a:cubicBezTo>
                  <a:pt x="63548" y="460143"/>
                  <a:pt x="72963" y="471322"/>
                  <a:pt x="81201" y="476618"/>
                </a:cubicBezTo>
                <a:cubicBezTo>
                  <a:pt x="89439" y="481914"/>
                  <a:pt x="81789" y="478383"/>
                  <a:pt x="109445" y="483679"/>
                </a:cubicBezTo>
                <a:cubicBezTo>
                  <a:pt x="137101" y="488975"/>
                  <a:pt x="213595" y="500744"/>
                  <a:pt x="247135" y="508393"/>
                </a:cubicBezTo>
                <a:cubicBezTo>
                  <a:pt x="280675" y="516043"/>
                  <a:pt x="295679" y="522809"/>
                  <a:pt x="310684" y="529576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7" name="Dowolny kształt 106"/>
          <p:cNvSpPr/>
          <p:nvPr/>
        </p:nvSpPr>
        <p:spPr>
          <a:xfrm>
            <a:off x="2772803" y="1242772"/>
            <a:ext cx="427597" cy="241757"/>
          </a:xfrm>
          <a:custGeom>
            <a:avLst/>
            <a:gdLst>
              <a:gd name="connsiteX0" fmla="*/ 0 w 427597"/>
              <a:gd name="connsiteY0" fmla="*/ 220926 h 241757"/>
              <a:gd name="connsiteX1" fmla="*/ 65784 w 427597"/>
              <a:gd name="connsiteY1" fmla="*/ 240661 h 241757"/>
              <a:gd name="connsiteX2" fmla="*/ 101965 w 427597"/>
              <a:gd name="connsiteY2" fmla="*/ 227504 h 241757"/>
              <a:gd name="connsiteX3" fmla="*/ 154593 w 427597"/>
              <a:gd name="connsiteY3" fmla="*/ 201191 h 241757"/>
              <a:gd name="connsiteX4" fmla="*/ 207220 w 427597"/>
              <a:gd name="connsiteY4" fmla="*/ 168299 h 241757"/>
              <a:gd name="connsiteX5" fmla="*/ 256558 w 427597"/>
              <a:gd name="connsiteY5" fmla="*/ 128828 h 241757"/>
              <a:gd name="connsiteX6" fmla="*/ 289450 w 427597"/>
              <a:gd name="connsiteY6" fmla="*/ 109093 h 241757"/>
              <a:gd name="connsiteX7" fmla="*/ 335499 w 427597"/>
              <a:gd name="connsiteY7" fmla="*/ 66333 h 241757"/>
              <a:gd name="connsiteX8" fmla="*/ 351945 w 427597"/>
              <a:gd name="connsiteY8" fmla="*/ 49887 h 241757"/>
              <a:gd name="connsiteX9" fmla="*/ 414440 w 427597"/>
              <a:gd name="connsiteY9" fmla="*/ 7127 h 241757"/>
              <a:gd name="connsiteX10" fmla="*/ 427597 w 427597"/>
              <a:gd name="connsiteY10" fmla="*/ 7127 h 24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7597" h="241757">
                <a:moveTo>
                  <a:pt x="0" y="220926"/>
                </a:moveTo>
                <a:cubicBezTo>
                  <a:pt x="24395" y="230245"/>
                  <a:pt x="48790" y="239565"/>
                  <a:pt x="65784" y="240661"/>
                </a:cubicBezTo>
                <a:cubicBezTo>
                  <a:pt x="82778" y="241757"/>
                  <a:pt x="87164" y="234082"/>
                  <a:pt x="101965" y="227504"/>
                </a:cubicBezTo>
                <a:cubicBezTo>
                  <a:pt x="116766" y="220926"/>
                  <a:pt x="137051" y="211058"/>
                  <a:pt x="154593" y="201191"/>
                </a:cubicBezTo>
                <a:cubicBezTo>
                  <a:pt x="172135" y="191324"/>
                  <a:pt x="190226" y="180359"/>
                  <a:pt x="207220" y="168299"/>
                </a:cubicBezTo>
                <a:cubicBezTo>
                  <a:pt x="224214" y="156239"/>
                  <a:pt x="242853" y="138696"/>
                  <a:pt x="256558" y="128828"/>
                </a:cubicBezTo>
                <a:cubicBezTo>
                  <a:pt x="270263" y="118960"/>
                  <a:pt x="276293" y="119509"/>
                  <a:pt x="289450" y="109093"/>
                </a:cubicBezTo>
                <a:cubicBezTo>
                  <a:pt x="302607" y="98677"/>
                  <a:pt x="325083" y="76200"/>
                  <a:pt x="335499" y="66333"/>
                </a:cubicBezTo>
                <a:cubicBezTo>
                  <a:pt x="345915" y="56466"/>
                  <a:pt x="338788" y="59755"/>
                  <a:pt x="351945" y="49887"/>
                </a:cubicBezTo>
                <a:cubicBezTo>
                  <a:pt x="365102" y="40019"/>
                  <a:pt x="401831" y="14254"/>
                  <a:pt x="414440" y="7127"/>
                </a:cubicBezTo>
                <a:cubicBezTo>
                  <a:pt x="427049" y="0"/>
                  <a:pt x="427323" y="3563"/>
                  <a:pt x="427597" y="71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8" name="Dowolny kształt 107"/>
          <p:cNvSpPr/>
          <p:nvPr/>
        </p:nvSpPr>
        <p:spPr>
          <a:xfrm>
            <a:off x="2164299" y="1529482"/>
            <a:ext cx="299318" cy="72363"/>
          </a:xfrm>
          <a:custGeom>
            <a:avLst/>
            <a:gdLst>
              <a:gd name="connsiteX0" fmla="*/ 0 w 299318"/>
              <a:gd name="connsiteY0" fmla="*/ 0 h 72363"/>
              <a:gd name="connsiteX1" fmla="*/ 88809 w 299318"/>
              <a:gd name="connsiteY1" fmla="*/ 9868 h 72363"/>
              <a:gd name="connsiteX2" fmla="*/ 161172 w 299318"/>
              <a:gd name="connsiteY2" fmla="*/ 59206 h 72363"/>
              <a:gd name="connsiteX3" fmla="*/ 197353 w 299318"/>
              <a:gd name="connsiteY3" fmla="*/ 49338 h 72363"/>
              <a:gd name="connsiteX4" fmla="*/ 266426 w 299318"/>
              <a:gd name="connsiteY4" fmla="*/ 62495 h 72363"/>
              <a:gd name="connsiteX5" fmla="*/ 299318 w 299318"/>
              <a:gd name="connsiteY5" fmla="*/ 72363 h 72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318" h="72363">
                <a:moveTo>
                  <a:pt x="0" y="0"/>
                </a:moveTo>
                <a:cubicBezTo>
                  <a:pt x="30973" y="0"/>
                  <a:pt x="61947" y="0"/>
                  <a:pt x="88809" y="9868"/>
                </a:cubicBezTo>
                <a:cubicBezTo>
                  <a:pt x="115671" y="19736"/>
                  <a:pt x="143081" y="52628"/>
                  <a:pt x="161172" y="59206"/>
                </a:cubicBezTo>
                <a:cubicBezTo>
                  <a:pt x="179263" y="65784"/>
                  <a:pt x="179811" y="48790"/>
                  <a:pt x="197353" y="49338"/>
                </a:cubicBezTo>
                <a:cubicBezTo>
                  <a:pt x="214895" y="49886"/>
                  <a:pt x="249432" y="58658"/>
                  <a:pt x="266426" y="62495"/>
                </a:cubicBezTo>
                <a:cubicBezTo>
                  <a:pt x="283420" y="66333"/>
                  <a:pt x="291369" y="69348"/>
                  <a:pt x="299318" y="723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9" name="Dowolny kształt 108"/>
          <p:cNvSpPr/>
          <p:nvPr/>
        </p:nvSpPr>
        <p:spPr>
          <a:xfrm>
            <a:off x="3723384" y="802567"/>
            <a:ext cx="319053" cy="94839"/>
          </a:xfrm>
          <a:custGeom>
            <a:avLst/>
            <a:gdLst>
              <a:gd name="connsiteX0" fmla="*/ 0 w 319053"/>
              <a:gd name="connsiteY0" fmla="*/ 0 h 94839"/>
              <a:gd name="connsiteX1" fmla="*/ 55917 w 319053"/>
              <a:gd name="connsiteY1" fmla="*/ 32892 h 94839"/>
              <a:gd name="connsiteX2" fmla="*/ 69074 w 319053"/>
              <a:gd name="connsiteY2" fmla="*/ 6578 h 94839"/>
              <a:gd name="connsiteX3" fmla="*/ 141436 w 319053"/>
              <a:gd name="connsiteY3" fmla="*/ 36181 h 94839"/>
              <a:gd name="connsiteX4" fmla="*/ 171039 w 319053"/>
              <a:gd name="connsiteY4" fmla="*/ 49338 h 94839"/>
              <a:gd name="connsiteX5" fmla="*/ 236823 w 319053"/>
              <a:gd name="connsiteY5" fmla="*/ 62495 h 94839"/>
              <a:gd name="connsiteX6" fmla="*/ 302607 w 319053"/>
              <a:gd name="connsiteY6" fmla="*/ 85519 h 94839"/>
              <a:gd name="connsiteX7" fmla="*/ 319053 w 319053"/>
              <a:gd name="connsiteY7" fmla="*/ 6578 h 9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053" h="94839">
                <a:moveTo>
                  <a:pt x="0" y="0"/>
                </a:moveTo>
                <a:cubicBezTo>
                  <a:pt x="22202" y="15898"/>
                  <a:pt x="44405" y="31796"/>
                  <a:pt x="55917" y="32892"/>
                </a:cubicBezTo>
                <a:cubicBezTo>
                  <a:pt x="67429" y="33988"/>
                  <a:pt x="54821" y="6030"/>
                  <a:pt x="69074" y="6578"/>
                </a:cubicBezTo>
                <a:cubicBezTo>
                  <a:pt x="83327" y="7126"/>
                  <a:pt x="124442" y="29054"/>
                  <a:pt x="141436" y="36181"/>
                </a:cubicBezTo>
                <a:cubicBezTo>
                  <a:pt x="158430" y="43308"/>
                  <a:pt x="155141" y="44952"/>
                  <a:pt x="171039" y="49338"/>
                </a:cubicBezTo>
                <a:cubicBezTo>
                  <a:pt x="186937" y="53724"/>
                  <a:pt x="214895" y="56465"/>
                  <a:pt x="236823" y="62495"/>
                </a:cubicBezTo>
                <a:cubicBezTo>
                  <a:pt x="258751" y="68525"/>
                  <a:pt x="288902" y="94839"/>
                  <a:pt x="302607" y="85519"/>
                </a:cubicBezTo>
                <a:cubicBezTo>
                  <a:pt x="316312" y="76199"/>
                  <a:pt x="317682" y="41388"/>
                  <a:pt x="319053" y="657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0" name="Dowolny kształt 109"/>
          <p:cNvSpPr/>
          <p:nvPr/>
        </p:nvSpPr>
        <p:spPr>
          <a:xfrm>
            <a:off x="3651022" y="897954"/>
            <a:ext cx="381548" cy="200642"/>
          </a:xfrm>
          <a:custGeom>
            <a:avLst/>
            <a:gdLst>
              <a:gd name="connsiteX0" fmla="*/ 0 w 381548"/>
              <a:gd name="connsiteY0" fmla="*/ 200642 h 200642"/>
              <a:gd name="connsiteX1" fmla="*/ 381548 w 381548"/>
              <a:gd name="connsiteY1" fmla="*/ 0 h 200642"/>
              <a:gd name="connsiteX2" fmla="*/ 381548 w 381548"/>
              <a:gd name="connsiteY2" fmla="*/ 0 h 200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548" h="200642">
                <a:moveTo>
                  <a:pt x="0" y="200642"/>
                </a:moveTo>
                <a:lnTo>
                  <a:pt x="381548" y="0"/>
                </a:lnTo>
                <a:lnTo>
                  <a:pt x="381548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1" name="Dowolny kształt 110"/>
          <p:cNvSpPr/>
          <p:nvPr/>
        </p:nvSpPr>
        <p:spPr>
          <a:xfrm>
            <a:off x="4091776" y="786121"/>
            <a:ext cx="424307" cy="308637"/>
          </a:xfrm>
          <a:custGeom>
            <a:avLst/>
            <a:gdLst>
              <a:gd name="connsiteX0" fmla="*/ 0 w 424307"/>
              <a:gd name="connsiteY0" fmla="*/ 0 h 308637"/>
              <a:gd name="connsiteX1" fmla="*/ 154592 w 424307"/>
              <a:gd name="connsiteY1" fmla="*/ 95387 h 308637"/>
              <a:gd name="connsiteX2" fmla="*/ 210509 w 424307"/>
              <a:gd name="connsiteY2" fmla="*/ 141436 h 308637"/>
              <a:gd name="connsiteX3" fmla="*/ 315764 w 424307"/>
              <a:gd name="connsiteY3" fmla="*/ 203931 h 308637"/>
              <a:gd name="connsiteX4" fmla="*/ 404572 w 424307"/>
              <a:gd name="connsiteY4" fmla="*/ 292739 h 308637"/>
              <a:gd name="connsiteX5" fmla="*/ 424307 w 424307"/>
              <a:gd name="connsiteY5" fmla="*/ 299318 h 30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4307" h="308637">
                <a:moveTo>
                  <a:pt x="0" y="0"/>
                </a:moveTo>
                <a:cubicBezTo>
                  <a:pt x="59753" y="35907"/>
                  <a:pt x="119507" y="71814"/>
                  <a:pt x="154592" y="95387"/>
                </a:cubicBezTo>
                <a:cubicBezTo>
                  <a:pt x="189677" y="118960"/>
                  <a:pt x="183647" y="123345"/>
                  <a:pt x="210509" y="141436"/>
                </a:cubicBezTo>
                <a:cubicBezTo>
                  <a:pt x="237371" y="159527"/>
                  <a:pt x="283420" y="178714"/>
                  <a:pt x="315764" y="203931"/>
                </a:cubicBezTo>
                <a:cubicBezTo>
                  <a:pt x="348108" y="229148"/>
                  <a:pt x="386482" y="276841"/>
                  <a:pt x="404572" y="292739"/>
                </a:cubicBezTo>
                <a:cubicBezTo>
                  <a:pt x="422662" y="308637"/>
                  <a:pt x="423484" y="303977"/>
                  <a:pt x="424307" y="29931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2" name="Dowolny kształt 111"/>
          <p:cNvSpPr/>
          <p:nvPr/>
        </p:nvSpPr>
        <p:spPr>
          <a:xfrm>
            <a:off x="4243079" y="753229"/>
            <a:ext cx="19735" cy="121152"/>
          </a:xfrm>
          <a:custGeom>
            <a:avLst/>
            <a:gdLst>
              <a:gd name="connsiteX0" fmla="*/ 19735 w 19735"/>
              <a:gd name="connsiteY0" fmla="*/ 0 h 121152"/>
              <a:gd name="connsiteX1" fmla="*/ 16446 w 19735"/>
              <a:gd name="connsiteY1" fmla="*/ 101965 h 121152"/>
              <a:gd name="connsiteX2" fmla="*/ 0 w 19735"/>
              <a:gd name="connsiteY2" fmla="*/ 115122 h 12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35" h="121152">
                <a:moveTo>
                  <a:pt x="19735" y="0"/>
                </a:moveTo>
                <a:cubicBezTo>
                  <a:pt x="19735" y="41389"/>
                  <a:pt x="19735" y="82778"/>
                  <a:pt x="16446" y="101965"/>
                </a:cubicBezTo>
                <a:cubicBezTo>
                  <a:pt x="13157" y="121152"/>
                  <a:pt x="6578" y="118137"/>
                  <a:pt x="0" y="11512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" name="Pierścień 103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6" name="Pierścień 105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3" name="Dowolny kształt 112"/>
          <p:cNvSpPr/>
          <p:nvPr/>
        </p:nvSpPr>
        <p:spPr>
          <a:xfrm>
            <a:off x="3851910" y="1996440"/>
            <a:ext cx="308610" cy="320040"/>
          </a:xfrm>
          <a:custGeom>
            <a:avLst/>
            <a:gdLst>
              <a:gd name="connsiteX0" fmla="*/ 308610 w 308610"/>
              <a:gd name="connsiteY0" fmla="*/ 0 h 320040"/>
              <a:gd name="connsiteX1" fmla="*/ 236220 w 308610"/>
              <a:gd name="connsiteY1" fmla="*/ 121920 h 320040"/>
              <a:gd name="connsiteX2" fmla="*/ 175260 w 308610"/>
              <a:gd name="connsiteY2" fmla="*/ 156210 h 320040"/>
              <a:gd name="connsiteX3" fmla="*/ 125730 w 308610"/>
              <a:gd name="connsiteY3" fmla="*/ 171450 h 320040"/>
              <a:gd name="connsiteX4" fmla="*/ 60960 w 308610"/>
              <a:gd name="connsiteY4" fmla="*/ 217170 h 320040"/>
              <a:gd name="connsiteX5" fmla="*/ 41910 w 308610"/>
              <a:gd name="connsiteY5" fmla="*/ 243840 h 320040"/>
              <a:gd name="connsiteX6" fmla="*/ 22860 w 308610"/>
              <a:gd name="connsiteY6" fmla="*/ 281940 h 320040"/>
              <a:gd name="connsiteX7" fmla="*/ 0 w 308610"/>
              <a:gd name="connsiteY7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8610" h="320040">
                <a:moveTo>
                  <a:pt x="308610" y="0"/>
                </a:moveTo>
                <a:cubicBezTo>
                  <a:pt x="283527" y="47942"/>
                  <a:pt x="258445" y="95885"/>
                  <a:pt x="236220" y="121920"/>
                </a:cubicBezTo>
                <a:cubicBezTo>
                  <a:pt x="213995" y="147955"/>
                  <a:pt x="193675" y="147955"/>
                  <a:pt x="175260" y="156210"/>
                </a:cubicBezTo>
                <a:cubicBezTo>
                  <a:pt x="156845" y="164465"/>
                  <a:pt x="144780" y="161290"/>
                  <a:pt x="125730" y="171450"/>
                </a:cubicBezTo>
                <a:cubicBezTo>
                  <a:pt x="106680" y="181610"/>
                  <a:pt x="74930" y="205105"/>
                  <a:pt x="60960" y="217170"/>
                </a:cubicBezTo>
                <a:cubicBezTo>
                  <a:pt x="46990" y="229235"/>
                  <a:pt x="48260" y="233045"/>
                  <a:pt x="41910" y="243840"/>
                </a:cubicBezTo>
                <a:cubicBezTo>
                  <a:pt x="35560" y="254635"/>
                  <a:pt x="29845" y="269240"/>
                  <a:pt x="22860" y="281940"/>
                </a:cubicBezTo>
                <a:cubicBezTo>
                  <a:pt x="15875" y="294640"/>
                  <a:pt x="7937" y="307340"/>
                  <a:pt x="0" y="32004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4" name="Dowolny kształt 113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6" name="Dowolny kształt 115"/>
          <p:cNvSpPr/>
          <p:nvPr/>
        </p:nvSpPr>
        <p:spPr>
          <a:xfrm>
            <a:off x="3203847" y="3089189"/>
            <a:ext cx="65397" cy="218891"/>
          </a:xfrm>
          <a:custGeom>
            <a:avLst/>
            <a:gdLst>
              <a:gd name="connsiteX0" fmla="*/ 70610 w 70610"/>
              <a:gd name="connsiteY0" fmla="*/ 0 h 218891"/>
              <a:gd name="connsiteX1" fmla="*/ 0 w 70610"/>
              <a:gd name="connsiteY1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218891">
                <a:moveTo>
                  <a:pt x="70610" y="0"/>
                </a:moveTo>
                <a:lnTo>
                  <a:pt x="0" y="218891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Dowolny kształt 61"/>
          <p:cNvSpPr/>
          <p:nvPr/>
        </p:nvSpPr>
        <p:spPr>
          <a:xfrm>
            <a:off x="3310974" y="2111485"/>
            <a:ext cx="271628" cy="392298"/>
          </a:xfrm>
          <a:custGeom>
            <a:avLst/>
            <a:gdLst>
              <a:gd name="connsiteX0" fmla="*/ 271628 w 271628"/>
              <a:gd name="connsiteY0" fmla="*/ 0 h 392298"/>
              <a:gd name="connsiteX1" fmla="*/ 55287 w 271628"/>
              <a:gd name="connsiteY1" fmla="*/ 89421 h 392298"/>
              <a:gd name="connsiteX2" fmla="*/ 52403 w 271628"/>
              <a:gd name="connsiteY2" fmla="*/ 95190 h 392298"/>
              <a:gd name="connsiteX3" fmla="*/ 29326 w 271628"/>
              <a:gd name="connsiteY3" fmla="*/ 124036 h 392298"/>
              <a:gd name="connsiteX4" fmla="*/ 481 w 271628"/>
              <a:gd name="connsiteY4" fmla="*/ 152881 h 392298"/>
              <a:gd name="connsiteX5" fmla="*/ 32211 w 271628"/>
              <a:gd name="connsiteY5" fmla="*/ 187495 h 392298"/>
              <a:gd name="connsiteX6" fmla="*/ 69710 w 271628"/>
              <a:gd name="connsiteY6" fmla="*/ 233648 h 392298"/>
              <a:gd name="connsiteX7" fmla="*/ 110094 w 271628"/>
              <a:gd name="connsiteY7" fmla="*/ 299993 h 392298"/>
              <a:gd name="connsiteX8" fmla="*/ 107209 w 271628"/>
              <a:gd name="connsiteY8" fmla="*/ 314415 h 392298"/>
              <a:gd name="connsiteX9" fmla="*/ 78364 w 271628"/>
              <a:gd name="connsiteY9" fmla="*/ 334607 h 392298"/>
              <a:gd name="connsiteX10" fmla="*/ 58172 w 271628"/>
              <a:gd name="connsiteY10" fmla="*/ 392298 h 39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28" h="392298">
                <a:moveTo>
                  <a:pt x="271628" y="0"/>
                </a:moveTo>
                <a:lnTo>
                  <a:pt x="55287" y="89421"/>
                </a:lnTo>
                <a:cubicBezTo>
                  <a:pt x="18750" y="105286"/>
                  <a:pt x="56730" y="89421"/>
                  <a:pt x="52403" y="95190"/>
                </a:cubicBezTo>
                <a:cubicBezTo>
                  <a:pt x="48076" y="100959"/>
                  <a:pt x="37980" y="114421"/>
                  <a:pt x="29326" y="124036"/>
                </a:cubicBezTo>
                <a:cubicBezTo>
                  <a:pt x="20672" y="133651"/>
                  <a:pt x="0" y="142305"/>
                  <a:pt x="481" y="152881"/>
                </a:cubicBezTo>
                <a:cubicBezTo>
                  <a:pt x="962" y="163457"/>
                  <a:pt x="20673" y="174034"/>
                  <a:pt x="32211" y="187495"/>
                </a:cubicBezTo>
                <a:cubicBezTo>
                  <a:pt x="43749" y="200956"/>
                  <a:pt x="56730" y="214898"/>
                  <a:pt x="69710" y="233648"/>
                </a:cubicBezTo>
                <a:cubicBezTo>
                  <a:pt x="82691" y="252398"/>
                  <a:pt x="103844" y="286532"/>
                  <a:pt x="110094" y="299993"/>
                </a:cubicBezTo>
                <a:cubicBezTo>
                  <a:pt x="116344" y="313454"/>
                  <a:pt x="112497" y="308646"/>
                  <a:pt x="107209" y="314415"/>
                </a:cubicBezTo>
                <a:cubicBezTo>
                  <a:pt x="101921" y="320184"/>
                  <a:pt x="86537" y="321627"/>
                  <a:pt x="78364" y="334607"/>
                </a:cubicBezTo>
                <a:cubicBezTo>
                  <a:pt x="70191" y="347588"/>
                  <a:pt x="64181" y="369943"/>
                  <a:pt x="58172" y="39229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Dowolny kształt 62"/>
          <p:cNvSpPr/>
          <p:nvPr/>
        </p:nvSpPr>
        <p:spPr>
          <a:xfrm>
            <a:off x="3072038" y="2613396"/>
            <a:ext cx="173072" cy="323068"/>
          </a:xfrm>
          <a:custGeom>
            <a:avLst/>
            <a:gdLst>
              <a:gd name="connsiteX0" fmla="*/ 173072 w 173072"/>
              <a:gd name="connsiteY0" fmla="*/ 0 h 323068"/>
              <a:gd name="connsiteX1" fmla="*/ 135573 w 173072"/>
              <a:gd name="connsiteY1" fmla="*/ 40383 h 323068"/>
              <a:gd name="connsiteX2" fmla="*/ 147112 w 173072"/>
              <a:gd name="connsiteY2" fmla="*/ 89420 h 323068"/>
              <a:gd name="connsiteX3" fmla="*/ 144227 w 173072"/>
              <a:gd name="connsiteY3" fmla="*/ 141342 h 323068"/>
              <a:gd name="connsiteX4" fmla="*/ 95190 w 173072"/>
              <a:gd name="connsiteY4" fmla="*/ 175957 h 323068"/>
              <a:gd name="connsiteX5" fmla="*/ 57691 w 173072"/>
              <a:gd name="connsiteY5" fmla="*/ 204802 h 323068"/>
              <a:gd name="connsiteX6" fmla="*/ 5769 w 173072"/>
              <a:gd name="connsiteY6" fmla="*/ 250955 h 323068"/>
              <a:gd name="connsiteX7" fmla="*/ 23076 w 173072"/>
              <a:gd name="connsiteY7" fmla="*/ 323068 h 32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72" h="323068">
                <a:moveTo>
                  <a:pt x="173072" y="0"/>
                </a:moveTo>
                <a:cubicBezTo>
                  <a:pt x="156486" y="12740"/>
                  <a:pt x="139900" y="25480"/>
                  <a:pt x="135573" y="40383"/>
                </a:cubicBezTo>
                <a:cubicBezTo>
                  <a:pt x="131246" y="55286"/>
                  <a:pt x="145670" y="72594"/>
                  <a:pt x="147112" y="89420"/>
                </a:cubicBezTo>
                <a:cubicBezTo>
                  <a:pt x="148554" y="106246"/>
                  <a:pt x="152881" y="126919"/>
                  <a:pt x="144227" y="141342"/>
                </a:cubicBezTo>
                <a:cubicBezTo>
                  <a:pt x="135573" y="155765"/>
                  <a:pt x="109613" y="165380"/>
                  <a:pt x="95190" y="175957"/>
                </a:cubicBezTo>
                <a:cubicBezTo>
                  <a:pt x="80767" y="186534"/>
                  <a:pt x="72594" y="192302"/>
                  <a:pt x="57691" y="204802"/>
                </a:cubicBezTo>
                <a:cubicBezTo>
                  <a:pt x="42788" y="217302"/>
                  <a:pt x="11538" y="231244"/>
                  <a:pt x="5769" y="250955"/>
                </a:cubicBezTo>
                <a:cubicBezTo>
                  <a:pt x="0" y="270666"/>
                  <a:pt x="11538" y="296867"/>
                  <a:pt x="23076" y="32306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75" name="Dowolny kształt 74"/>
          <p:cNvSpPr/>
          <p:nvPr/>
        </p:nvSpPr>
        <p:spPr>
          <a:xfrm>
            <a:off x="7964812" y="3852366"/>
            <a:ext cx="455435" cy="267730"/>
          </a:xfrm>
          <a:custGeom>
            <a:avLst/>
            <a:gdLst>
              <a:gd name="connsiteX0" fmla="*/ 455435 w 455435"/>
              <a:gd name="connsiteY0" fmla="*/ 267730 h 267730"/>
              <a:gd name="connsiteX1" fmla="*/ 434252 w 455435"/>
              <a:gd name="connsiteY1" fmla="*/ 221833 h 267730"/>
              <a:gd name="connsiteX2" fmla="*/ 448374 w 455435"/>
              <a:gd name="connsiteY2" fmla="*/ 147693 h 267730"/>
              <a:gd name="connsiteX3" fmla="*/ 409539 w 455435"/>
              <a:gd name="connsiteY3" fmla="*/ 98266 h 267730"/>
              <a:gd name="connsiteX4" fmla="*/ 349520 w 455435"/>
              <a:gd name="connsiteY4" fmla="*/ 108857 h 267730"/>
              <a:gd name="connsiteX5" fmla="*/ 303624 w 455435"/>
              <a:gd name="connsiteY5" fmla="*/ 94735 h 267730"/>
              <a:gd name="connsiteX6" fmla="*/ 300093 w 455435"/>
              <a:gd name="connsiteY6" fmla="*/ 122979 h 267730"/>
              <a:gd name="connsiteX7" fmla="*/ 165934 w 455435"/>
              <a:gd name="connsiteY7" fmla="*/ 73552 h 267730"/>
              <a:gd name="connsiteX8" fmla="*/ 134159 w 455435"/>
              <a:gd name="connsiteY8" fmla="*/ 48839 h 267730"/>
              <a:gd name="connsiteX9" fmla="*/ 45897 w 455435"/>
              <a:gd name="connsiteY9" fmla="*/ 52369 h 267730"/>
              <a:gd name="connsiteX10" fmla="*/ 28244 w 455435"/>
              <a:gd name="connsiteY10" fmla="*/ 6473 h 267730"/>
              <a:gd name="connsiteX11" fmla="*/ 0 w 455435"/>
              <a:gd name="connsiteY11" fmla="*/ 13534 h 267730"/>
              <a:gd name="connsiteX12" fmla="*/ 0 w 455435"/>
              <a:gd name="connsiteY12" fmla="*/ 1353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5435" h="267730">
                <a:moveTo>
                  <a:pt x="455435" y="267730"/>
                </a:moveTo>
                <a:cubicBezTo>
                  <a:pt x="445432" y="254784"/>
                  <a:pt x="435429" y="241839"/>
                  <a:pt x="434252" y="221833"/>
                </a:cubicBezTo>
                <a:cubicBezTo>
                  <a:pt x="433075" y="201827"/>
                  <a:pt x="452493" y="168287"/>
                  <a:pt x="448374" y="147693"/>
                </a:cubicBezTo>
                <a:cubicBezTo>
                  <a:pt x="444255" y="127099"/>
                  <a:pt x="426015" y="104739"/>
                  <a:pt x="409539" y="98266"/>
                </a:cubicBezTo>
                <a:cubicBezTo>
                  <a:pt x="393063" y="91793"/>
                  <a:pt x="367173" y="109446"/>
                  <a:pt x="349520" y="108857"/>
                </a:cubicBezTo>
                <a:cubicBezTo>
                  <a:pt x="331868" y="108269"/>
                  <a:pt x="311862" y="92381"/>
                  <a:pt x="303624" y="94735"/>
                </a:cubicBezTo>
                <a:cubicBezTo>
                  <a:pt x="295386" y="97089"/>
                  <a:pt x="323041" y="126509"/>
                  <a:pt x="300093" y="122979"/>
                </a:cubicBezTo>
                <a:cubicBezTo>
                  <a:pt x="277145" y="119449"/>
                  <a:pt x="193590" y="85909"/>
                  <a:pt x="165934" y="73552"/>
                </a:cubicBezTo>
                <a:cubicBezTo>
                  <a:pt x="138278" y="61195"/>
                  <a:pt x="154165" y="52369"/>
                  <a:pt x="134159" y="48839"/>
                </a:cubicBezTo>
                <a:cubicBezTo>
                  <a:pt x="114153" y="45309"/>
                  <a:pt x="63549" y="59430"/>
                  <a:pt x="45897" y="52369"/>
                </a:cubicBezTo>
                <a:cubicBezTo>
                  <a:pt x="28245" y="45308"/>
                  <a:pt x="35894" y="12946"/>
                  <a:pt x="28244" y="6473"/>
                </a:cubicBezTo>
                <a:cubicBezTo>
                  <a:pt x="20594" y="0"/>
                  <a:pt x="0" y="13534"/>
                  <a:pt x="0" y="13534"/>
                </a:cubicBezTo>
                <a:lnTo>
                  <a:pt x="0" y="13534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Dowolny kształt 75"/>
          <p:cNvSpPr/>
          <p:nvPr/>
        </p:nvSpPr>
        <p:spPr>
          <a:xfrm>
            <a:off x="7802409" y="3982406"/>
            <a:ext cx="134159" cy="176525"/>
          </a:xfrm>
          <a:custGeom>
            <a:avLst/>
            <a:gdLst>
              <a:gd name="connsiteX0" fmla="*/ 134159 w 134159"/>
              <a:gd name="connsiteY0" fmla="*/ 176525 h 176525"/>
              <a:gd name="connsiteX1" fmla="*/ 0 w 134159"/>
              <a:gd name="connsiteY1" fmla="*/ 0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159" h="176525">
                <a:moveTo>
                  <a:pt x="134159" y="176525"/>
                </a:moveTo>
                <a:lnTo>
                  <a:pt x="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Dowolny kształt 76"/>
          <p:cNvSpPr/>
          <p:nvPr/>
        </p:nvSpPr>
        <p:spPr>
          <a:xfrm>
            <a:off x="7417585" y="3982406"/>
            <a:ext cx="391885" cy="543697"/>
          </a:xfrm>
          <a:custGeom>
            <a:avLst/>
            <a:gdLst>
              <a:gd name="connsiteX0" fmla="*/ 391885 w 391885"/>
              <a:gd name="connsiteY0" fmla="*/ 0 h 543697"/>
              <a:gd name="connsiteX1" fmla="*/ 275379 w 391885"/>
              <a:gd name="connsiteY1" fmla="*/ 105915 h 543697"/>
              <a:gd name="connsiteX2" fmla="*/ 158872 w 391885"/>
              <a:gd name="connsiteY2" fmla="*/ 215361 h 543697"/>
              <a:gd name="connsiteX3" fmla="*/ 134159 w 391885"/>
              <a:gd name="connsiteY3" fmla="*/ 261257 h 543697"/>
              <a:gd name="connsiteX4" fmla="*/ 102384 w 391885"/>
              <a:gd name="connsiteY4" fmla="*/ 293032 h 543697"/>
              <a:gd name="connsiteX5" fmla="*/ 95323 w 391885"/>
              <a:gd name="connsiteY5" fmla="*/ 406008 h 543697"/>
              <a:gd name="connsiteX6" fmla="*/ 123567 w 391885"/>
              <a:gd name="connsiteY6" fmla="*/ 462496 h 543697"/>
              <a:gd name="connsiteX7" fmla="*/ 0 w 391885"/>
              <a:gd name="connsiteY7" fmla="*/ 543697 h 543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1885" h="543697">
                <a:moveTo>
                  <a:pt x="391885" y="0"/>
                </a:moveTo>
                <a:lnTo>
                  <a:pt x="275379" y="105915"/>
                </a:lnTo>
                <a:cubicBezTo>
                  <a:pt x="236544" y="141808"/>
                  <a:pt x="182409" y="189471"/>
                  <a:pt x="158872" y="215361"/>
                </a:cubicBezTo>
                <a:cubicBezTo>
                  <a:pt x="135335" y="241251"/>
                  <a:pt x="143574" y="248312"/>
                  <a:pt x="134159" y="261257"/>
                </a:cubicBezTo>
                <a:cubicBezTo>
                  <a:pt x="124744" y="274202"/>
                  <a:pt x="108857" y="268907"/>
                  <a:pt x="102384" y="293032"/>
                </a:cubicBezTo>
                <a:cubicBezTo>
                  <a:pt x="95911" y="317157"/>
                  <a:pt x="91793" y="377764"/>
                  <a:pt x="95323" y="406008"/>
                </a:cubicBezTo>
                <a:cubicBezTo>
                  <a:pt x="98853" y="434252"/>
                  <a:pt x="139454" y="439548"/>
                  <a:pt x="123567" y="462496"/>
                </a:cubicBezTo>
                <a:cubicBezTo>
                  <a:pt x="107680" y="485444"/>
                  <a:pt x="53840" y="514570"/>
                  <a:pt x="0" y="54369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Dowolny kształt 77"/>
          <p:cNvSpPr/>
          <p:nvPr/>
        </p:nvSpPr>
        <p:spPr>
          <a:xfrm>
            <a:off x="7488195" y="4600244"/>
            <a:ext cx="134159" cy="267730"/>
          </a:xfrm>
          <a:custGeom>
            <a:avLst/>
            <a:gdLst>
              <a:gd name="connsiteX0" fmla="*/ 134159 w 134159"/>
              <a:gd name="connsiteY0" fmla="*/ 0 h 267730"/>
              <a:gd name="connsiteX1" fmla="*/ 60018 w 134159"/>
              <a:gd name="connsiteY1" fmla="*/ 116507 h 267730"/>
              <a:gd name="connsiteX2" fmla="*/ 10591 w 134159"/>
              <a:gd name="connsiteY2" fmla="*/ 247135 h 267730"/>
              <a:gd name="connsiteX3" fmla="*/ 0 w 134159"/>
              <a:gd name="connsiteY3" fmla="*/ 24007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159" h="267730">
                <a:moveTo>
                  <a:pt x="134159" y="0"/>
                </a:moveTo>
                <a:cubicBezTo>
                  <a:pt x="107386" y="37659"/>
                  <a:pt x="80613" y="75318"/>
                  <a:pt x="60018" y="116507"/>
                </a:cubicBezTo>
                <a:cubicBezTo>
                  <a:pt x="39423" y="157696"/>
                  <a:pt x="20594" y="226541"/>
                  <a:pt x="10591" y="247135"/>
                </a:cubicBezTo>
                <a:cubicBezTo>
                  <a:pt x="588" y="267730"/>
                  <a:pt x="294" y="253902"/>
                  <a:pt x="0" y="24007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Dowolny kształt 78"/>
          <p:cNvSpPr/>
          <p:nvPr/>
        </p:nvSpPr>
        <p:spPr>
          <a:xfrm>
            <a:off x="7502317" y="4653202"/>
            <a:ext cx="345989" cy="227717"/>
          </a:xfrm>
          <a:custGeom>
            <a:avLst/>
            <a:gdLst>
              <a:gd name="connsiteX0" fmla="*/ 345989 w 345989"/>
              <a:gd name="connsiteY0" fmla="*/ 0 h 227717"/>
              <a:gd name="connsiteX1" fmla="*/ 342458 w 345989"/>
              <a:gd name="connsiteY1" fmla="*/ 60018 h 227717"/>
              <a:gd name="connsiteX2" fmla="*/ 328336 w 345989"/>
              <a:gd name="connsiteY2" fmla="*/ 141220 h 227717"/>
              <a:gd name="connsiteX3" fmla="*/ 293031 w 345989"/>
              <a:gd name="connsiteY3" fmla="*/ 165933 h 227717"/>
              <a:gd name="connsiteX4" fmla="*/ 215360 w 345989"/>
              <a:gd name="connsiteY4" fmla="*/ 218891 h 227717"/>
              <a:gd name="connsiteX5" fmla="*/ 141220 w 345989"/>
              <a:gd name="connsiteY5" fmla="*/ 218891 h 227717"/>
              <a:gd name="connsiteX6" fmla="*/ 67079 w 345989"/>
              <a:gd name="connsiteY6" fmla="*/ 197708 h 227717"/>
              <a:gd name="connsiteX7" fmla="*/ 42366 w 345989"/>
              <a:gd name="connsiteY7" fmla="*/ 180055 h 227717"/>
              <a:gd name="connsiteX8" fmla="*/ 0 w 345989"/>
              <a:gd name="connsiteY8" fmla="*/ 190647 h 2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89" h="227717">
                <a:moveTo>
                  <a:pt x="345989" y="0"/>
                </a:moveTo>
                <a:cubicBezTo>
                  <a:pt x="345694" y="18240"/>
                  <a:pt x="345400" y="36481"/>
                  <a:pt x="342458" y="60018"/>
                </a:cubicBezTo>
                <a:cubicBezTo>
                  <a:pt x="339516" y="83555"/>
                  <a:pt x="336574" y="123568"/>
                  <a:pt x="328336" y="141220"/>
                </a:cubicBezTo>
                <a:cubicBezTo>
                  <a:pt x="320098" y="158872"/>
                  <a:pt x="293031" y="165933"/>
                  <a:pt x="293031" y="165933"/>
                </a:cubicBezTo>
                <a:cubicBezTo>
                  <a:pt x="274202" y="178878"/>
                  <a:pt x="240662" y="210065"/>
                  <a:pt x="215360" y="218891"/>
                </a:cubicBezTo>
                <a:cubicBezTo>
                  <a:pt x="190058" y="227717"/>
                  <a:pt x="165934" y="222422"/>
                  <a:pt x="141220" y="218891"/>
                </a:cubicBezTo>
                <a:cubicBezTo>
                  <a:pt x="116507" y="215361"/>
                  <a:pt x="83555" y="204181"/>
                  <a:pt x="67079" y="197708"/>
                </a:cubicBezTo>
                <a:cubicBezTo>
                  <a:pt x="50603" y="191235"/>
                  <a:pt x="53546" y="181232"/>
                  <a:pt x="42366" y="180055"/>
                </a:cubicBezTo>
                <a:cubicBezTo>
                  <a:pt x="31186" y="178878"/>
                  <a:pt x="15593" y="184762"/>
                  <a:pt x="0" y="19064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0" name="Dowolny kształt 79"/>
          <p:cNvSpPr/>
          <p:nvPr/>
        </p:nvSpPr>
        <p:spPr>
          <a:xfrm>
            <a:off x="7495256" y="4819135"/>
            <a:ext cx="511922" cy="197708"/>
          </a:xfrm>
          <a:custGeom>
            <a:avLst/>
            <a:gdLst>
              <a:gd name="connsiteX0" fmla="*/ 0 w 511922"/>
              <a:gd name="connsiteY0" fmla="*/ 74141 h 197708"/>
              <a:gd name="connsiteX1" fmla="*/ 105915 w 511922"/>
              <a:gd name="connsiteY1" fmla="*/ 109446 h 197708"/>
              <a:gd name="connsiteX2" fmla="*/ 243604 w 511922"/>
              <a:gd name="connsiteY2" fmla="*/ 169464 h 197708"/>
              <a:gd name="connsiteX3" fmla="*/ 289501 w 511922"/>
              <a:gd name="connsiteY3" fmla="*/ 158873 h 197708"/>
              <a:gd name="connsiteX4" fmla="*/ 307153 w 511922"/>
              <a:gd name="connsiteY4" fmla="*/ 155342 h 197708"/>
              <a:gd name="connsiteX5" fmla="*/ 349519 w 511922"/>
              <a:gd name="connsiteY5" fmla="*/ 158873 h 197708"/>
              <a:gd name="connsiteX6" fmla="*/ 395416 w 511922"/>
              <a:gd name="connsiteY6" fmla="*/ 176525 h 197708"/>
              <a:gd name="connsiteX7" fmla="*/ 423660 w 511922"/>
              <a:gd name="connsiteY7" fmla="*/ 197708 h 197708"/>
              <a:gd name="connsiteX8" fmla="*/ 451904 w 511922"/>
              <a:gd name="connsiteY8" fmla="*/ 176525 h 197708"/>
              <a:gd name="connsiteX9" fmla="*/ 490739 w 511922"/>
              <a:gd name="connsiteY9" fmla="*/ 120037 h 197708"/>
              <a:gd name="connsiteX10" fmla="*/ 490739 w 511922"/>
              <a:gd name="connsiteY10" fmla="*/ 81202 h 197708"/>
              <a:gd name="connsiteX11" fmla="*/ 490739 w 511922"/>
              <a:gd name="connsiteY11" fmla="*/ 52958 h 197708"/>
              <a:gd name="connsiteX12" fmla="*/ 501331 w 511922"/>
              <a:gd name="connsiteY12" fmla="*/ 21183 h 197708"/>
              <a:gd name="connsiteX13" fmla="*/ 511922 w 511922"/>
              <a:gd name="connsiteY13" fmla="*/ 0 h 19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1922" h="197708">
                <a:moveTo>
                  <a:pt x="0" y="74141"/>
                </a:moveTo>
                <a:cubicBezTo>
                  <a:pt x="32657" y="83850"/>
                  <a:pt x="65314" y="93559"/>
                  <a:pt x="105915" y="109446"/>
                </a:cubicBezTo>
                <a:cubicBezTo>
                  <a:pt x="146516" y="125333"/>
                  <a:pt x="213006" y="161226"/>
                  <a:pt x="243604" y="169464"/>
                </a:cubicBezTo>
                <a:cubicBezTo>
                  <a:pt x="274202" y="177702"/>
                  <a:pt x="278910" y="161227"/>
                  <a:pt x="289501" y="158873"/>
                </a:cubicBezTo>
                <a:cubicBezTo>
                  <a:pt x="300092" y="156519"/>
                  <a:pt x="297150" y="155342"/>
                  <a:pt x="307153" y="155342"/>
                </a:cubicBezTo>
                <a:cubicBezTo>
                  <a:pt x="317156" y="155342"/>
                  <a:pt x="334809" y="155343"/>
                  <a:pt x="349519" y="158873"/>
                </a:cubicBezTo>
                <a:cubicBezTo>
                  <a:pt x="364230" y="162404"/>
                  <a:pt x="383059" y="170053"/>
                  <a:pt x="395416" y="176525"/>
                </a:cubicBezTo>
                <a:cubicBezTo>
                  <a:pt x="407773" y="182998"/>
                  <a:pt x="414245" y="197708"/>
                  <a:pt x="423660" y="197708"/>
                </a:cubicBezTo>
                <a:cubicBezTo>
                  <a:pt x="433075" y="197708"/>
                  <a:pt x="440724" y="189470"/>
                  <a:pt x="451904" y="176525"/>
                </a:cubicBezTo>
                <a:cubicBezTo>
                  <a:pt x="463084" y="163580"/>
                  <a:pt x="484267" y="135924"/>
                  <a:pt x="490739" y="120037"/>
                </a:cubicBezTo>
                <a:cubicBezTo>
                  <a:pt x="497211" y="104150"/>
                  <a:pt x="490739" y="81202"/>
                  <a:pt x="490739" y="81202"/>
                </a:cubicBezTo>
                <a:cubicBezTo>
                  <a:pt x="490739" y="70022"/>
                  <a:pt x="488974" y="62961"/>
                  <a:pt x="490739" y="52958"/>
                </a:cubicBezTo>
                <a:cubicBezTo>
                  <a:pt x="492504" y="42955"/>
                  <a:pt x="497800" y="30009"/>
                  <a:pt x="501331" y="21183"/>
                </a:cubicBezTo>
                <a:cubicBezTo>
                  <a:pt x="504862" y="12357"/>
                  <a:pt x="508392" y="6178"/>
                  <a:pt x="511922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Dowolny kształt 80"/>
          <p:cNvSpPr/>
          <p:nvPr/>
        </p:nvSpPr>
        <p:spPr>
          <a:xfrm>
            <a:off x="7344033" y="4917989"/>
            <a:ext cx="119448" cy="812016"/>
          </a:xfrm>
          <a:custGeom>
            <a:avLst/>
            <a:gdLst>
              <a:gd name="connsiteX0" fmla="*/ 119448 w 119448"/>
              <a:gd name="connsiteY0" fmla="*/ 0 h 812016"/>
              <a:gd name="connsiteX1" fmla="*/ 13533 w 119448"/>
              <a:gd name="connsiteY1" fmla="*/ 130629 h 812016"/>
              <a:gd name="connsiteX2" fmla="*/ 38247 w 119448"/>
              <a:gd name="connsiteY2" fmla="*/ 211830 h 812016"/>
              <a:gd name="connsiteX3" fmla="*/ 38247 w 119448"/>
              <a:gd name="connsiteY3" fmla="*/ 257727 h 812016"/>
              <a:gd name="connsiteX4" fmla="*/ 10003 w 119448"/>
              <a:gd name="connsiteY4" fmla="*/ 317745 h 812016"/>
              <a:gd name="connsiteX5" fmla="*/ 24125 w 119448"/>
              <a:gd name="connsiteY5" fmla="*/ 381294 h 812016"/>
              <a:gd name="connsiteX6" fmla="*/ 34716 w 119448"/>
              <a:gd name="connsiteY6" fmla="*/ 441313 h 812016"/>
              <a:gd name="connsiteX7" fmla="*/ 38247 w 119448"/>
              <a:gd name="connsiteY7" fmla="*/ 469557 h 812016"/>
              <a:gd name="connsiteX8" fmla="*/ 41777 w 119448"/>
              <a:gd name="connsiteY8" fmla="*/ 550758 h 812016"/>
              <a:gd name="connsiteX9" fmla="*/ 80613 w 119448"/>
              <a:gd name="connsiteY9" fmla="*/ 649613 h 812016"/>
              <a:gd name="connsiteX10" fmla="*/ 66491 w 119448"/>
              <a:gd name="connsiteY10" fmla="*/ 699040 h 812016"/>
              <a:gd name="connsiteX11" fmla="*/ 45308 w 119448"/>
              <a:gd name="connsiteY11" fmla="*/ 713162 h 812016"/>
              <a:gd name="connsiteX12" fmla="*/ 45308 w 119448"/>
              <a:gd name="connsiteY12" fmla="*/ 797894 h 812016"/>
              <a:gd name="connsiteX13" fmla="*/ 41777 w 119448"/>
              <a:gd name="connsiteY13" fmla="*/ 797894 h 812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448" h="812016">
                <a:moveTo>
                  <a:pt x="119448" y="0"/>
                </a:moveTo>
                <a:cubicBezTo>
                  <a:pt x="73257" y="47662"/>
                  <a:pt x="27067" y="95324"/>
                  <a:pt x="13533" y="130629"/>
                </a:cubicBezTo>
                <a:cubicBezTo>
                  <a:pt x="0" y="165934"/>
                  <a:pt x="34128" y="190647"/>
                  <a:pt x="38247" y="211830"/>
                </a:cubicBezTo>
                <a:cubicBezTo>
                  <a:pt x="42366" y="233013"/>
                  <a:pt x="42954" y="240075"/>
                  <a:pt x="38247" y="257727"/>
                </a:cubicBezTo>
                <a:cubicBezTo>
                  <a:pt x="33540" y="275379"/>
                  <a:pt x="12357" y="297151"/>
                  <a:pt x="10003" y="317745"/>
                </a:cubicBezTo>
                <a:cubicBezTo>
                  <a:pt x="7649" y="338339"/>
                  <a:pt x="20006" y="360699"/>
                  <a:pt x="24125" y="381294"/>
                </a:cubicBezTo>
                <a:cubicBezTo>
                  <a:pt x="28244" y="401889"/>
                  <a:pt x="32362" y="426603"/>
                  <a:pt x="34716" y="441313"/>
                </a:cubicBezTo>
                <a:cubicBezTo>
                  <a:pt x="37070" y="456023"/>
                  <a:pt x="37070" y="451316"/>
                  <a:pt x="38247" y="469557"/>
                </a:cubicBezTo>
                <a:cubicBezTo>
                  <a:pt x="39424" y="487798"/>
                  <a:pt x="34716" y="520749"/>
                  <a:pt x="41777" y="550758"/>
                </a:cubicBezTo>
                <a:cubicBezTo>
                  <a:pt x="48838" y="580767"/>
                  <a:pt x="76494" y="624899"/>
                  <a:pt x="80613" y="649613"/>
                </a:cubicBezTo>
                <a:cubicBezTo>
                  <a:pt x="84732" y="674327"/>
                  <a:pt x="72375" y="688449"/>
                  <a:pt x="66491" y="699040"/>
                </a:cubicBezTo>
                <a:cubicBezTo>
                  <a:pt x="60607" y="709632"/>
                  <a:pt x="48838" y="696686"/>
                  <a:pt x="45308" y="713162"/>
                </a:cubicBezTo>
                <a:cubicBezTo>
                  <a:pt x="41778" y="729638"/>
                  <a:pt x="45896" y="783772"/>
                  <a:pt x="45308" y="797894"/>
                </a:cubicBezTo>
                <a:cubicBezTo>
                  <a:pt x="44720" y="812016"/>
                  <a:pt x="43248" y="804955"/>
                  <a:pt x="41777" y="79789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Dowolny kształt 81"/>
          <p:cNvSpPr/>
          <p:nvPr/>
        </p:nvSpPr>
        <p:spPr>
          <a:xfrm>
            <a:off x="7109843" y="5864164"/>
            <a:ext cx="131216" cy="70610"/>
          </a:xfrm>
          <a:custGeom>
            <a:avLst/>
            <a:gdLst>
              <a:gd name="connsiteX0" fmla="*/ 131216 w 131216"/>
              <a:gd name="connsiteY0" fmla="*/ 0 h 70610"/>
              <a:gd name="connsiteX1" fmla="*/ 21771 w 131216"/>
              <a:gd name="connsiteY1" fmla="*/ 17652 h 70610"/>
              <a:gd name="connsiteX2" fmla="*/ 588 w 131216"/>
              <a:gd name="connsiteY2" fmla="*/ 70610 h 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16" h="70610">
                <a:moveTo>
                  <a:pt x="131216" y="0"/>
                </a:moveTo>
                <a:cubicBezTo>
                  <a:pt x="87379" y="2942"/>
                  <a:pt x="43542" y="5884"/>
                  <a:pt x="21771" y="17652"/>
                </a:cubicBezTo>
                <a:cubicBezTo>
                  <a:pt x="0" y="29420"/>
                  <a:pt x="294" y="50015"/>
                  <a:pt x="588" y="7061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Dowolny kształt 82"/>
          <p:cNvSpPr/>
          <p:nvPr/>
        </p:nvSpPr>
        <p:spPr>
          <a:xfrm>
            <a:off x="6940967" y="5913591"/>
            <a:ext cx="70610" cy="10591"/>
          </a:xfrm>
          <a:custGeom>
            <a:avLst/>
            <a:gdLst>
              <a:gd name="connsiteX0" fmla="*/ 0 w 70610"/>
              <a:gd name="connsiteY0" fmla="*/ 10591 h 10591"/>
              <a:gd name="connsiteX1" fmla="*/ 70610 w 70610"/>
              <a:gd name="connsiteY1" fmla="*/ 0 h 1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10591">
                <a:moveTo>
                  <a:pt x="0" y="10591"/>
                </a:moveTo>
                <a:lnTo>
                  <a:pt x="7061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4" name="Dowolny kształt 83"/>
          <p:cNvSpPr/>
          <p:nvPr/>
        </p:nvSpPr>
        <p:spPr>
          <a:xfrm>
            <a:off x="6898601" y="3949455"/>
            <a:ext cx="408361" cy="184763"/>
          </a:xfrm>
          <a:custGeom>
            <a:avLst/>
            <a:gdLst>
              <a:gd name="connsiteX0" fmla="*/ 0 w 408361"/>
              <a:gd name="connsiteY0" fmla="*/ 181232 h 184763"/>
              <a:gd name="connsiteX1" fmla="*/ 52957 w 408361"/>
              <a:gd name="connsiteY1" fmla="*/ 163580 h 184763"/>
              <a:gd name="connsiteX2" fmla="*/ 109445 w 408361"/>
              <a:gd name="connsiteY2" fmla="*/ 96500 h 184763"/>
              <a:gd name="connsiteX3" fmla="*/ 130628 w 408361"/>
              <a:gd name="connsiteY3" fmla="*/ 82378 h 184763"/>
              <a:gd name="connsiteX4" fmla="*/ 268318 w 408361"/>
              <a:gd name="connsiteY4" fmla="*/ 50604 h 184763"/>
              <a:gd name="connsiteX5" fmla="*/ 310684 w 408361"/>
              <a:gd name="connsiteY5" fmla="*/ 22360 h 184763"/>
              <a:gd name="connsiteX6" fmla="*/ 374233 w 408361"/>
              <a:gd name="connsiteY6" fmla="*/ 4707 h 184763"/>
              <a:gd name="connsiteX7" fmla="*/ 406007 w 408361"/>
              <a:gd name="connsiteY7" fmla="*/ 50604 h 184763"/>
              <a:gd name="connsiteX8" fmla="*/ 388355 w 408361"/>
              <a:gd name="connsiteY8" fmla="*/ 184763 h 18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361" h="184763">
                <a:moveTo>
                  <a:pt x="0" y="181232"/>
                </a:moveTo>
                <a:cubicBezTo>
                  <a:pt x="17358" y="179467"/>
                  <a:pt x="34716" y="177702"/>
                  <a:pt x="52957" y="163580"/>
                </a:cubicBezTo>
                <a:cubicBezTo>
                  <a:pt x="71198" y="149458"/>
                  <a:pt x="96500" y="110034"/>
                  <a:pt x="109445" y="96500"/>
                </a:cubicBezTo>
                <a:cubicBezTo>
                  <a:pt x="122390" y="82966"/>
                  <a:pt x="104149" y="90027"/>
                  <a:pt x="130628" y="82378"/>
                </a:cubicBezTo>
                <a:cubicBezTo>
                  <a:pt x="157107" y="74729"/>
                  <a:pt x="238309" y="60607"/>
                  <a:pt x="268318" y="50604"/>
                </a:cubicBezTo>
                <a:cubicBezTo>
                  <a:pt x="298327" y="40601"/>
                  <a:pt x="293032" y="30009"/>
                  <a:pt x="310684" y="22360"/>
                </a:cubicBezTo>
                <a:cubicBezTo>
                  <a:pt x="328336" y="14711"/>
                  <a:pt x="358346" y="0"/>
                  <a:pt x="374233" y="4707"/>
                </a:cubicBezTo>
                <a:cubicBezTo>
                  <a:pt x="390120" y="9414"/>
                  <a:pt x="403653" y="20595"/>
                  <a:pt x="406007" y="50604"/>
                </a:cubicBezTo>
                <a:cubicBezTo>
                  <a:pt x="408361" y="80613"/>
                  <a:pt x="398358" y="132688"/>
                  <a:pt x="388355" y="1847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5" name="Dowolny kształt 84"/>
          <p:cNvSpPr/>
          <p:nvPr/>
        </p:nvSpPr>
        <p:spPr>
          <a:xfrm>
            <a:off x="6902131" y="3621118"/>
            <a:ext cx="181233" cy="502508"/>
          </a:xfrm>
          <a:custGeom>
            <a:avLst/>
            <a:gdLst>
              <a:gd name="connsiteX0" fmla="*/ 0 w 181233"/>
              <a:gd name="connsiteY0" fmla="*/ 502508 h 502508"/>
              <a:gd name="connsiteX1" fmla="*/ 45897 w 181233"/>
              <a:gd name="connsiteY1" fmla="*/ 449551 h 502508"/>
              <a:gd name="connsiteX2" fmla="*/ 49427 w 181233"/>
              <a:gd name="connsiteY2" fmla="*/ 347166 h 502508"/>
              <a:gd name="connsiteX3" fmla="*/ 67080 w 181233"/>
              <a:gd name="connsiteY3" fmla="*/ 294209 h 502508"/>
              <a:gd name="connsiteX4" fmla="*/ 77671 w 181233"/>
              <a:gd name="connsiteY4" fmla="*/ 223599 h 502508"/>
              <a:gd name="connsiteX5" fmla="*/ 102385 w 181233"/>
              <a:gd name="connsiteY5" fmla="*/ 198885 h 502508"/>
              <a:gd name="connsiteX6" fmla="*/ 130629 w 181233"/>
              <a:gd name="connsiteY6" fmla="*/ 138867 h 502508"/>
              <a:gd name="connsiteX7" fmla="*/ 180056 w 181233"/>
              <a:gd name="connsiteY7" fmla="*/ 54135 h 502508"/>
              <a:gd name="connsiteX8" fmla="*/ 137690 w 181233"/>
              <a:gd name="connsiteY8" fmla="*/ 8238 h 502508"/>
              <a:gd name="connsiteX9" fmla="*/ 148281 w 181233"/>
              <a:gd name="connsiteY9" fmla="*/ 4707 h 502508"/>
              <a:gd name="connsiteX10" fmla="*/ 141220 w 181233"/>
              <a:gd name="connsiteY10" fmla="*/ 4707 h 5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233" h="502508">
                <a:moveTo>
                  <a:pt x="0" y="502508"/>
                </a:moveTo>
                <a:cubicBezTo>
                  <a:pt x="18829" y="488974"/>
                  <a:pt x="37659" y="475441"/>
                  <a:pt x="45897" y="449551"/>
                </a:cubicBezTo>
                <a:cubicBezTo>
                  <a:pt x="54135" y="423661"/>
                  <a:pt x="45897" y="373056"/>
                  <a:pt x="49427" y="347166"/>
                </a:cubicBezTo>
                <a:cubicBezTo>
                  <a:pt x="52957" y="321276"/>
                  <a:pt x="62373" y="314803"/>
                  <a:pt x="67080" y="294209"/>
                </a:cubicBezTo>
                <a:cubicBezTo>
                  <a:pt x="71787" y="273615"/>
                  <a:pt x="71787" y="239486"/>
                  <a:pt x="77671" y="223599"/>
                </a:cubicBezTo>
                <a:cubicBezTo>
                  <a:pt x="83555" y="207712"/>
                  <a:pt x="93559" y="213007"/>
                  <a:pt x="102385" y="198885"/>
                </a:cubicBezTo>
                <a:cubicBezTo>
                  <a:pt x="111211" y="184763"/>
                  <a:pt x="117684" y="162992"/>
                  <a:pt x="130629" y="138867"/>
                </a:cubicBezTo>
                <a:cubicBezTo>
                  <a:pt x="143574" y="114742"/>
                  <a:pt x="178879" y="75906"/>
                  <a:pt x="180056" y="54135"/>
                </a:cubicBezTo>
                <a:cubicBezTo>
                  <a:pt x="181233" y="32364"/>
                  <a:pt x="142986" y="16476"/>
                  <a:pt x="137690" y="8238"/>
                </a:cubicBezTo>
                <a:cubicBezTo>
                  <a:pt x="132394" y="0"/>
                  <a:pt x="147693" y="5296"/>
                  <a:pt x="148281" y="4707"/>
                </a:cubicBezTo>
                <a:cubicBezTo>
                  <a:pt x="148869" y="4119"/>
                  <a:pt x="145044" y="4413"/>
                  <a:pt x="141220" y="470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Dowolny kształt 85"/>
          <p:cNvSpPr/>
          <p:nvPr/>
        </p:nvSpPr>
        <p:spPr>
          <a:xfrm>
            <a:off x="6602039" y="3714088"/>
            <a:ext cx="144750" cy="190647"/>
          </a:xfrm>
          <a:custGeom>
            <a:avLst/>
            <a:gdLst>
              <a:gd name="connsiteX0" fmla="*/ 0 w 144750"/>
              <a:gd name="connsiteY0" fmla="*/ 190647 h 190647"/>
              <a:gd name="connsiteX1" fmla="*/ 38835 w 144750"/>
              <a:gd name="connsiteY1" fmla="*/ 148281 h 190647"/>
              <a:gd name="connsiteX2" fmla="*/ 49427 w 144750"/>
              <a:gd name="connsiteY2" fmla="*/ 109446 h 190647"/>
              <a:gd name="connsiteX3" fmla="*/ 102384 w 144750"/>
              <a:gd name="connsiteY3" fmla="*/ 70610 h 190647"/>
              <a:gd name="connsiteX4" fmla="*/ 123567 w 144750"/>
              <a:gd name="connsiteY4" fmla="*/ 42366 h 190647"/>
              <a:gd name="connsiteX5" fmla="*/ 144750 w 144750"/>
              <a:gd name="connsiteY5" fmla="*/ 0 h 19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750" h="190647">
                <a:moveTo>
                  <a:pt x="0" y="190647"/>
                </a:moveTo>
                <a:cubicBezTo>
                  <a:pt x="15298" y="176231"/>
                  <a:pt x="30597" y="161815"/>
                  <a:pt x="38835" y="148281"/>
                </a:cubicBezTo>
                <a:cubicBezTo>
                  <a:pt x="47073" y="134748"/>
                  <a:pt x="38836" y="122391"/>
                  <a:pt x="49427" y="109446"/>
                </a:cubicBezTo>
                <a:cubicBezTo>
                  <a:pt x="60018" y="96501"/>
                  <a:pt x="90027" y="81790"/>
                  <a:pt x="102384" y="70610"/>
                </a:cubicBezTo>
                <a:cubicBezTo>
                  <a:pt x="114741" y="59430"/>
                  <a:pt x="116506" y="54134"/>
                  <a:pt x="123567" y="42366"/>
                </a:cubicBezTo>
                <a:cubicBezTo>
                  <a:pt x="130628" y="30598"/>
                  <a:pt x="137689" y="15299"/>
                  <a:pt x="144750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Dowolny kształt 86"/>
          <p:cNvSpPr/>
          <p:nvPr/>
        </p:nvSpPr>
        <p:spPr>
          <a:xfrm>
            <a:off x="6068933" y="3286309"/>
            <a:ext cx="264787" cy="127686"/>
          </a:xfrm>
          <a:custGeom>
            <a:avLst/>
            <a:gdLst>
              <a:gd name="connsiteX0" fmla="*/ 0 w 264787"/>
              <a:gd name="connsiteY0" fmla="*/ 127686 h 127686"/>
              <a:gd name="connsiteX1" fmla="*/ 222421 w 264787"/>
              <a:gd name="connsiteY1" fmla="*/ 18241 h 127686"/>
              <a:gd name="connsiteX2" fmla="*/ 254196 w 264787"/>
              <a:gd name="connsiteY2" fmla="*/ 18241 h 127686"/>
              <a:gd name="connsiteX3" fmla="*/ 254196 w 264787"/>
              <a:gd name="connsiteY3" fmla="*/ 18241 h 12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7" h="127686">
                <a:moveTo>
                  <a:pt x="0" y="127686"/>
                </a:moveTo>
                <a:cubicBezTo>
                  <a:pt x="90027" y="82084"/>
                  <a:pt x="180055" y="36482"/>
                  <a:pt x="222421" y="18241"/>
                </a:cubicBezTo>
                <a:cubicBezTo>
                  <a:pt x="264787" y="0"/>
                  <a:pt x="254196" y="18241"/>
                  <a:pt x="254196" y="18241"/>
                </a:cubicBezTo>
                <a:lnTo>
                  <a:pt x="254196" y="1824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8" name="Dowolny kształt 87"/>
          <p:cNvSpPr/>
          <p:nvPr/>
        </p:nvSpPr>
        <p:spPr>
          <a:xfrm>
            <a:off x="5804145" y="2782036"/>
            <a:ext cx="321276" cy="229482"/>
          </a:xfrm>
          <a:custGeom>
            <a:avLst/>
            <a:gdLst>
              <a:gd name="connsiteX0" fmla="*/ 0 w 321276"/>
              <a:gd name="connsiteY0" fmla="*/ 229482 h 229482"/>
              <a:gd name="connsiteX1" fmla="*/ 88263 w 321276"/>
              <a:gd name="connsiteY1" fmla="*/ 172994 h 229482"/>
              <a:gd name="connsiteX2" fmla="*/ 155342 w 321276"/>
              <a:gd name="connsiteY2" fmla="*/ 148281 h 229482"/>
              <a:gd name="connsiteX3" fmla="*/ 208300 w 321276"/>
              <a:gd name="connsiteY3" fmla="*/ 120037 h 229482"/>
              <a:gd name="connsiteX4" fmla="*/ 254196 w 321276"/>
              <a:gd name="connsiteY4" fmla="*/ 52957 h 229482"/>
              <a:gd name="connsiteX5" fmla="*/ 296562 w 321276"/>
              <a:gd name="connsiteY5" fmla="*/ 14122 h 229482"/>
              <a:gd name="connsiteX6" fmla="*/ 321276 w 321276"/>
              <a:gd name="connsiteY6" fmla="*/ 0 h 22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1276" h="229482">
                <a:moveTo>
                  <a:pt x="0" y="229482"/>
                </a:moveTo>
                <a:cubicBezTo>
                  <a:pt x="31186" y="208005"/>
                  <a:pt x="62373" y="186528"/>
                  <a:pt x="88263" y="172994"/>
                </a:cubicBezTo>
                <a:cubicBezTo>
                  <a:pt x="114153" y="159461"/>
                  <a:pt x="135336" y="157107"/>
                  <a:pt x="155342" y="148281"/>
                </a:cubicBezTo>
                <a:cubicBezTo>
                  <a:pt x="175348" y="139455"/>
                  <a:pt x="191824" y="135924"/>
                  <a:pt x="208300" y="120037"/>
                </a:cubicBezTo>
                <a:cubicBezTo>
                  <a:pt x="224776" y="104150"/>
                  <a:pt x="239486" y="70610"/>
                  <a:pt x="254196" y="52957"/>
                </a:cubicBezTo>
                <a:cubicBezTo>
                  <a:pt x="268906" y="35305"/>
                  <a:pt x="285382" y="22948"/>
                  <a:pt x="296562" y="14122"/>
                </a:cubicBezTo>
                <a:cubicBezTo>
                  <a:pt x="307742" y="5296"/>
                  <a:pt x="314509" y="2648"/>
                  <a:pt x="321276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9" name="Dowolny kształt 88"/>
          <p:cNvSpPr/>
          <p:nvPr/>
        </p:nvSpPr>
        <p:spPr>
          <a:xfrm>
            <a:off x="5585254" y="3015049"/>
            <a:ext cx="197708" cy="109445"/>
          </a:xfrm>
          <a:custGeom>
            <a:avLst/>
            <a:gdLst>
              <a:gd name="connsiteX0" fmla="*/ 0 w 197708"/>
              <a:gd name="connsiteY0" fmla="*/ 109445 h 109445"/>
              <a:gd name="connsiteX1" fmla="*/ 42366 w 197708"/>
              <a:gd name="connsiteY1" fmla="*/ 74140 h 109445"/>
              <a:gd name="connsiteX2" fmla="*/ 84732 w 197708"/>
              <a:gd name="connsiteY2" fmla="*/ 35305 h 109445"/>
              <a:gd name="connsiteX3" fmla="*/ 137690 w 197708"/>
              <a:gd name="connsiteY3" fmla="*/ 17652 h 109445"/>
              <a:gd name="connsiteX4" fmla="*/ 197708 w 197708"/>
              <a:gd name="connsiteY4" fmla="*/ 0 h 10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8" h="109445">
                <a:moveTo>
                  <a:pt x="0" y="109445"/>
                </a:moveTo>
                <a:cubicBezTo>
                  <a:pt x="14122" y="97676"/>
                  <a:pt x="28244" y="86497"/>
                  <a:pt x="42366" y="74140"/>
                </a:cubicBezTo>
                <a:cubicBezTo>
                  <a:pt x="56488" y="61783"/>
                  <a:pt x="68845" y="44720"/>
                  <a:pt x="84732" y="35305"/>
                </a:cubicBezTo>
                <a:cubicBezTo>
                  <a:pt x="100619" y="25890"/>
                  <a:pt x="118861" y="23536"/>
                  <a:pt x="137690" y="17652"/>
                </a:cubicBezTo>
                <a:cubicBezTo>
                  <a:pt x="156519" y="11768"/>
                  <a:pt x="177113" y="5884"/>
                  <a:pt x="197708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0" name="Dowolny kształt 89"/>
          <p:cNvSpPr/>
          <p:nvPr/>
        </p:nvSpPr>
        <p:spPr>
          <a:xfrm>
            <a:off x="5532297" y="2193030"/>
            <a:ext cx="430721" cy="105327"/>
          </a:xfrm>
          <a:custGeom>
            <a:avLst/>
            <a:gdLst>
              <a:gd name="connsiteX0" fmla="*/ 0 w 430721"/>
              <a:gd name="connsiteY0" fmla="*/ 94735 h 105327"/>
              <a:gd name="connsiteX1" fmla="*/ 91793 w 430721"/>
              <a:gd name="connsiteY1" fmla="*/ 24125 h 105327"/>
              <a:gd name="connsiteX2" fmla="*/ 165933 w 430721"/>
              <a:gd name="connsiteY2" fmla="*/ 24125 h 105327"/>
              <a:gd name="connsiteX3" fmla="*/ 229482 w 430721"/>
              <a:gd name="connsiteY3" fmla="*/ 10003 h 105327"/>
              <a:gd name="connsiteX4" fmla="*/ 254196 w 430721"/>
              <a:gd name="connsiteY4" fmla="*/ 2942 h 105327"/>
              <a:gd name="connsiteX5" fmla="*/ 289501 w 430721"/>
              <a:gd name="connsiteY5" fmla="*/ 27656 h 105327"/>
              <a:gd name="connsiteX6" fmla="*/ 391885 w 430721"/>
              <a:gd name="connsiteY6" fmla="*/ 91205 h 105327"/>
              <a:gd name="connsiteX7" fmla="*/ 430721 w 430721"/>
              <a:gd name="connsiteY7" fmla="*/ 105327 h 10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721" h="105327">
                <a:moveTo>
                  <a:pt x="0" y="94735"/>
                </a:moveTo>
                <a:cubicBezTo>
                  <a:pt x="32069" y="65314"/>
                  <a:pt x="64138" y="35893"/>
                  <a:pt x="91793" y="24125"/>
                </a:cubicBezTo>
                <a:cubicBezTo>
                  <a:pt x="119448" y="12357"/>
                  <a:pt x="142985" y="26479"/>
                  <a:pt x="165933" y="24125"/>
                </a:cubicBezTo>
                <a:cubicBezTo>
                  <a:pt x="188881" y="21771"/>
                  <a:pt x="214772" y="13534"/>
                  <a:pt x="229482" y="10003"/>
                </a:cubicBezTo>
                <a:cubicBezTo>
                  <a:pt x="244193" y="6473"/>
                  <a:pt x="244193" y="0"/>
                  <a:pt x="254196" y="2942"/>
                </a:cubicBezTo>
                <a:cubicBezTo>
                  <a:pt x="264199" y="5884"/>
                  <a:pt x="266553" y="12946"/>
                  <a:pt x="289501" y="27656"/>
                </a:cubicBezTo>
                <a:cubicBezTo>
                  <a:pt x="312449" y="42366"/>
                  <a:pt x="368348" y="78260"/>
                  <a:pt x="391885" y="91205"/>
                </a:cubicBezTo>
                <a:cubicBezTo>
                  <a:pt x="415422" y="104150"/>
                  <a:pt x="423071" y="104738"/>
                  <a:pt x="430721" y="1053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Dowolny kształt 90"/>
          <p:cNvSpPr/>
          <p:nvPr/>
        </p:nvSpPr>
        <p:spPr>
          <a:xfrm>
            <a:off x="4628488" y="2058283"/>
            <a:ext cx="296562" cy="367172"/>
          </a:xfrm>
          <a:custGeom>
            <a:avLst/>
            <a:gdLst>
              <a:gd name="connsiteX0" fmla="*/ 0 w 296562"/>
              <a:gd name="connsiteY0" fmla="*/ 367172 h 367172"/>
              <a:gd name="connsiteX1" fmla="*/ 56488 w 296562"/>
              <a:gd name="connsiteY1" fmla="*/ 353050 h 367172"/>
              <a:gd name="connsiteX2" fmla="*/ 123568 w 296562"/>
              <a:gd name="connsiteY2" fmla="*/ 331867 h 367172"/>
              <a:gd name="connsiteX3" fmla="*/ 148281 w 296562"/>
              <a:gd name="connsiteY3" fmla="*/ 303623 h 367172"/>
              <a:gd name="connsiteX4" fmla="*/ 187117 w 296562"/>
              <a:gd name="connsiteY4" fmla="*/ 257726 h 367172"/>
              <a:gd name="connsiteX5" fmla="*/ 247135 w 296562"/>
              <a:gd name="connsiteY5" fmla="*/ 211830 h 367172"/>
              <a:gd name="connsiteX6" fmla="*/ 289501 w 296562"/>
              <a:gd name="connsiteY6" fmla="*/ 176525 h 367172"/>
              <a:gd name="connsiteX7" fmla="*/ 289501 w 296562"/>
              <a:gd name="connsiteY7" fmla="*/ 105915 h 367172"/>
              <a:gd name="connsiteX8" fmla="*/ 264788 w 296562"/>
              <a:gd name="connsiteY8" fmla="*/ 28244 h 367172"/>
              <a:gd name="connsiteX9" fmla="*/ 257727 w 296562"/>
              <a:gd name="connsiteY9" fmla="*/ 0 h 36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6562" h="367172">
                <a:moveTo>
                  <a:pt x="0" y="367172"/>
                </a:moveTo>
                <a:cubicBezTo>
                  <a:pt x="17946" y="363053"/>
                  <a:pt x="35893" y="358934"/>
                  <a:pt x="56488" y="353050"/>
                </a:cubicBezTo>
                <a:cubicBezTo>
                  <a:pt x="77083" y="347166"/>
                  <a:pt x="108269" y="340105"/>
                  <a:pt x="123568" y="331867"/>
                </a:cubicBezTo>
                <a:cubicBezTo>
                  <a:pt x="138867" y="323629"/>
                  <a:pt x="137690" y="315980"/>
                  <a:pt x="148281" y="303623"/>
                </a:cubicBezTo>
                <a:cubicBezTo>
                  <a:pt x="158872" y="291266"/>
                  <a:pt x="170641" y="273025"/>
                  <a:pt x="187117" y="257726"/>
                </a:cubicBezTo>
                <a:cubicBezTo>
                  <a:pt x="203593" y="242427"/>
                  <a:pt x="230071" y="225364"/>
                  <a:pt x="247135" y="211830"/>
                </a:cubicBezTo>
                <a:cubicBezTo>
                  <a:pt x="264199" y="198297"/>
                  <a:pt x="282440" y="194177"/>
                  <a:pt x="289501" y="176525"/>
                </a:cubicBezTo>
                <a:cubicBezTo>
                  <a:pt x="296562" y="158873"/>
                  <a:pt x="293620" y="130628"/>
                  <a:pt x="289501" y="105915"/>
                </a:cubicBezTo>
                <a:cubicBezTo>
                  <a:pt x="285382" y="81202"/>
                  <a:pt x="270084" y="45897"/>
                  <a:pt x="264788" y="28244"/>
                </a:cubicBezTo>
                <a:cubicBezTo>
                  <a:pt x="259492" y="10592"/>
                  <a:pt x="258609" y="5296"/>
                  <a:pt x="257727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2" name="Dowolny kształt 91"/>
          <p:cNvSpPr/>
          <p:nvPr/>
        </p:nvSpPr>
        <p:spPr>
          <a:xfrm>
            <a:off x="5451095" y="1948837"/>
            <a:ext cx="134159" cy="275379"/>
          </a:xfrm>
          <a:custGeom>
            <a:avLst/>
            <a:gdLst>
              <a:gd name="connsiteX0" fmla="*/ 0 w 134159"/>
              <a:gd name="connsiteY0" fmla="*/ 275379 h 275379"/>
              <a:gd name="connsiteX1" fmla="*/ 45897 w 134159"/>
              <a:gd name="connsiteY1" fmla="*/ 187117 h 275379"/>
              <a:gd name="connsiteX2" fmla="*/ 67080 w 134159"/>
              <a:gd name="connsiteY2" fmla="*/ 134159 h 275379"/>
              <a:gd name="connsiteX3" fmla="*/ 112976 w 134159"/>
              <a:gd name="connsiteY3" fmla="*/ 109446 h 275379"/>
              <a:gd name="connsiteX4" fmla="*/ 127098 w 134159"/>
              <a:gd name="connsiteY4" fmla="*/ 56488 h 275379"/>
              <a:gd name="connsiteX5" fmla="*/ 134159 w 134159"/>
              <a:gd name="connsiteY5" fmla="*/ 0 h 2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59" h="275379">
                <a:moveTo>
                  <a:pt x="0" y="275379"/>
                </a:moveTo>
                <a:cubicBezTo>
                  <a:pt x="17358" y="243016"/>
                  <a:pt x="34717" y="210654"/>
                  <a:pt x="45897" y="187117"/>
                </a:cubicBezTo>
                <a:cubicBezTo>
                  <a:pt x="57077" y="163580"/>
                  <a:pt x="55900" y="147104"/>
                  <a:pt x="67080" y="134159"/>
                </a:cubicBezTo>
                <a:cubicBezTo>
                  <a:pt x="78260" y="121214"/>
                  <a:pt x="102973" y="122391"/>
                  <a:pt x="112976" y="109446"/>
                </a:cubicBezTo>
                <a:cubicBezTo>
                  <a:pt x="122979" y="96501"/>
                  <a:pt x="123567" y="74729"/>
                  <a:pt x="127098" y="56488"/>
                </a:cubicBezTo>
                <a:cubicBezTo>
                  <a:pt x="130629" y="38247"/>
                  <a:pt x="132394" y="19123"/>
                  <a:pt x="134159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3" name="Dowolny kształt 92"/>
          <p:cNvSpPr/>
          <p:nvPr/>
        </p:nvSpPr>
        <p:spPr>
          <a:xfrm>
            <a:off x="5165124" y="2361906"/>
            <a:ext cx="164757" cy="434252"/>
          </a:xfrm>
          <a:custGeom>
            <a:avLst/>
            <a:gdLst>
              <a:gd name="connsiteX0" fmla="*/ 0 w 164757"/>
              <a:gd name="connsiteY0" fmla="*/ 0 h 434252"/>
              <a:gd name="connsiteX1" fmla="*/ 60019 w 164757"/>
              <a:gd name="connsiteY1" fmla="*/ 38835 h 434252"/>
              <a:gd name="connsiteX2" fmla="*/ 155342 w 164757"/>
              <a:gd name="connsiteY2" fmla="*/ 190647 h 434252"/>
              <a:gd name="connsiteX3" fmla="*/ 116507 w 164757"/>
              <a:gd name="connsiteY3" fmla="*/ 247135 h 434252"/>
              <a:gd name="connsiteX4" fmla="*/ 120037 w 164757"/>
              <a:gd name="connsiteY4" fmla="*/ 310684 h 434252"/>
              <a:gd name="connsiteX5" fmla="*/ 134159 w 164757"/>
              <a:gd name="connsiteY5" fmla="*/ 353050 h 434252"/>
              <a:gd name="connsiteX6" fmla="*/ 127098 w 164757"/>
              <a:gd name="connsiteY6" fmla="*/ 370702 h 434252"/>
              <a:gd name="connsiteX7" fmla="*/ 77671 w 164757"/>
              <a:gd name="connsiteY7" fmla="*/ 402477 h 434252"/>
              <a:gd name="connsiteX8" fmla="*/ 31775 w 164757"/>
              <a:gd name="connsiteY8" fmla="*/ 434252 h 4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" h="434252">
                <a:moveTo>
                  <a:pt x="0" y="0"/>
                </a:moveTo>
                <a:cubicBezTo>
                  <a:pt x="17064" y="3530"/>
                  <a:pt x="34129" y="7061"/>
                  <a:pt x="60019" y="38835"/>
                </a:cubicBezTo>
                <a:cubicBezTo>
                  <a:pt x="85909" y="70609"/>
                  <a:pt x="145927" y="155930"/>
                  <a:pt x="155342" y="190647"/>
                </a:cubicBezTo>
                <a:cubicBezTo>
                  <a:pt x="164757" y="225364"/>
                  <a:pt x="122391" y="227129"/>
                  <a:pt x="116507" y="247135"/>
                </a:cubicBezTo>
                <a:cubicBezTo>
                  <a:pt x="110623" y="267141"/>
                  <a:pt x="117095" y="293032"/>
                  <a:pt x="120037" y="310684"/>
                </a:cubicBezTo>
                <a:cubicBezTo>
                  <a:pt x="122979" y="328336"/>
                  <a:pt x="132982" y="343047"/>
                  <a:pt x="134159" y="353050"/>
                </a:cubicBezTo>
                <a:cubicBezTo>
                  <a:pt x="135336" y="363053"/>
                  <a:pt x="136513" y="362464"/>
                  <a:pt x="127098" y="370702"/>
                </a:cubicBezTo>
                <a:cubicBezTo>
                  <a:pt x="117683" y="378940"/>
                  <a:pt x="93558" y="391885"/>
                  <a:pt x="77671" y="402477"/>
                </a:cubicBezTo>
                <a:cubicBezTo>
                  <a:pt x="61784" y="413069"/>
                  <a:pt x="46779" y="423660"/>
                  <a:pt x="31775" y="43425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4" name="Dowolny kształt 93"/>
          <p:cNvSpPr/>
          <p:nvPr/>
        </p:nvSpPr>
        <p:spPr>
          <a:xfrm>
            <a:off x="5087453" y="628429"/>
            <a:ext cx="236544" cy="187117"/>
          </a:xfrm>
          <a:custGeom>
            <a:avLst/>
            <a:gdLst>
              <a:gd name="connsiteX0" fmla="*/ 0 w 236544"/>
              <a:gd name="connsiteY0" fmla="*/ 0 h 187117"/>
              <a:gd name="connsiteX1" fmla="*/ 21183 w 236544"/>
              <a:gd name="connsiteY1" fmla="*/ 67080 h 187117"/>
              <a:gd name="connsiteX2" fmla="*/ 49427 w 236544"/>
              <a:gd name="connsiteY2" fmla="*/ 77671 h 187117"/>
              <a:gd name="connsiteX3" fmla="*/ 88263 w 236544"/>
              <a:gd name="connsiteY3" fmla="*/ 105915 h 187117"/>
              <a:gd name="connsiteX4" fmla="*/ 172995 w 236544"/>
              <a:gd name="connsiteY4" fmla="*/ 88263 h 187117"/>
              <a:gd name="connsiteX5" fmla="*/ 208300 w 236544"/>
              <a:gd name="connsiteY5" fmla="*/ 134159 h 187117"/>
              <a:gd name="connsiteX6" fmla="*/ 236544 w 236544"/>
              <a:gd name="connsiteY6" fmla="*/ 187117 h 18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544" h="187117">
                <a:moveTo>
                  <a:pt x="0" y="0"/>
                </a:moveTo>
                <a:cubicBezTo>
                  <a:pt x="6472" y="27067"/>
                  <a:pt x="12945" y="54135"/>
                  <a:pt x="21183" y="67080"/>
                </a:cubicBezTo>
                <a:cubicBezTo>
                  <a:pt x="29421" y="80025"/>
                  <a:pt x="38247" y="71199"/>
                  <a:pt x="49427" y="77671"/>
                </a:cubicBezTo>
                <a:cubicBezTo>
                  <a:pt x="60607" y="84143"/>
                  <a:pt x="67668" y="104150"/>
                  <a:pt x="88263" y="105915"/>
                </a:cubicBezTo>
                <a:cubicBezTo>
                  <a:pt x="108858" y="107680"/>
                  <a:pt x="152989" y="83556"/>
                  <a:pt x="172995" y="88263"/>
                </a:cubicBezTo>
                <a:cubicBezTo>
                  <a:pt x="193001" y="92970"/>
                  <a:pt x="197709" y="117683"/>
                  <a:pt x="208300" y="134159"/>
                </a:cubicBezTo>
                <a:cubicBezTo>
                  <a:pt x="218892" y="150635"/>
                  <a:pt x="227718" y="168876"/>
                  <a:pt x="236544" y="18711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5" name="Dowolny kształt 94"/>
          <p:cNvSpPr/>
          <p:nvPr/>
        </p:nvSpPr>
        <p:spPr>
          <a:xfrm>
            <a:off x="5263978" y="614307"/>
            <a:ext cx="24714" cy="102385"/>
          </a:xfrm>
          <a:custGeom>
            <a:avLst/>
            <a:gdLst>
              <a:gd name="connsiteX0" fmla="*/ 24714 w 24714"/>
              <a:gd name="connsiteY0" fmla="*/ 0 h 102385"/>
              <a:gd name="connsiteX1" fmla="*/ 0 w 24714"/>
              <a:gd name="connsiteY1" fmla="*/ 102385 h 10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14" h="102385">
                <a:moveTo>
                  <a:pt x="24714" y="0"/>
                </a:moveTo>
                <a:lnTo>
                  <a:pt x="0" y="10238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6" name="Dowolny kształt 95"/>
          <p:cNvSpPr/>
          <p:nvPr/>
        </p:nvSpPr>
        <p:spPr>
          <a:xfrm>
            <a:off x="4857971" y="812015"/>
            <a:ext cx="105915" cy="35305"/>
          </a:xfrm>
          <a:custGeom>
            <a:avLst/>
            <a:gdLst>
              <a:gd name="connsiteX0" fmla="*/ 0 w 105915"/>
              <a:gd name="connsiteY0" fmla="*/ 0 h 35305"/>
              <a:gd name="connsiteX1" fmla="*/ 105915 w 105915"/>
              <a:gd name="connsiteY1" fmla="*/ 35305 h 35305"/>
              <a:gd name="connsiteX2" fmla="*/ 105915 w 105915"/>
              <a:gd name="connsiteY2" fmla="*/ 35305 h 3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5" h="35305">
                <a:moveTo>
                  <a:pt x="0" y="0"/>
                </a:moveTo>
                <a:lnTo>
                  <a:pt x="105915" y="35305"/>
                </a:lnTo>
                <a:lnTo>
                  <a:pt x="105915" y="3530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Dowolny kształt 96"/>
          <p:cNvSpPr/>
          <p:nvPr/>
        </p:nvSpPr>
        <p:spPr>
          <a:xfrm>
            <a:off x="5045087" y="882625"/>
            <a:ext cx="257727" cy="35895"/>
          </a:xfrm>
          <a:custGeom>
            <a:avLst/>
            <a:gdLst>
              <a:gd name="connsiteX0" fmla="*/ 0 w 257727"/>
              <a:gd name="connsiteY0" fmla="*/ 0 h 35895"/>
              <a:gd name="connsiteX1" fmla="*/ 60019 w 257727"/>
              <a:gd name="connsiteY1" fmla="*/ 21183 h 35895"/>
              <a:gd name="connsiteX2" fmla="*/ 91793 w 257727"/>
              <a:gd name="connsiteY2" fmla="*/ 35306 h 35895"/>
              <a:gd name="connsiteX3" fmla="*/ 134159 w 257727"/>
              <a:gd name="connsiteY3" fmla="*/ 24714 h 35895"/>
              <a:gd name="connsiteX4" fmla="*/ 162403 w 257727"/>
              <a:gd name="connsiteY4" fmla="*/ 17653 h 35895"/>
              <a:gd name="connsiteX5" fmla="*/ 257727 w 257727"/>
              <a:gd name="connsiteY5" fmla="*/ 31775 h 3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727" h="35895">
                <a:moveTo>
                  <a:pt x="0" y="0"/>
                </a:moveTo>
                <a:cubicBezTo>
                  <a:pt x="22360" y="7649"/>
                  <a:pt x="44720" y="15299"/>
                  <a:pt x="60019" y="21183"/>
                </a:cubicBezTo>
                <a:cubicBezTo>
                  <a:pt x="75318" y="27067"/>
                  <a:pt x="79436" y="34718"/>
                  <a:pt x="91793" y="35306"/>
                </a:cubicBezTo>
                <a:cubicBezTo>
                  <a:pt x="104150" y="35895"/>
                  <a:pt x="134159" y="24714"/>
                  <a:pt x="134159" y="24714"/>
                </a:cubicBezTo>
                <a:cubicBezTo>
                  <a:pt x="145927" y="21772"/>
                  <a:pt x="141809" y="16476"/>
                  <a:pt x="162403" y="17653"/>
                </a:cubicBezTo>
                <a:cubicBezTo>
                  <a:pt x="182997" y="18830"/>
                  <a:pt x="220362" y="25302"/>
                  <a:pt x="257727" y="31775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8" name="Dowolny kształt 97"/>
          <p:cNvSpPr/>
          <p:nvPr/>
        </p:nvSpPr>
        <p:spPr>
          <a:xfrm>
            <a:off x="5034496" y="374233"/>
            <a:ext cx="78259" cy="215361"/>
          </a:xfrm>
          <a:custGeom>
            <a:avLst/>
            <a:gdLst>
              <a:gd name="connsiteX0" fmla="*/ 0 w 78259"/>
              <a:gd name="connsiteY0" fmla="*/ 0 h 215361"/>
              <a:gd name="connsiteX1" fmla="*/ 70610 w 78259"/>
              <a:gd name="connsiteY1" fmla="*/ 35305 h 215361"/>
              <a:gd name="connsiteX2" fmla="*/ 45896 w 78259"/>
              <a:gd name="connsiteY2" fmla="*/ 116507 h 215361"/>
              <a:gd name="connsiteX3" fmla="*/ 38835 w 78259"/>
              <a:gd name="connsiteY3" fmla="*/ 215361 h 21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59" h="215361">
                <a:moveTo>
                  <a:pt x="0" y="0"/>
                </a:moveTo>
                <a:cubicBezTo>
                  <a:pt x="31480" y="7943"/>
                  <a:pt x="62961" y="15887"/>
                  <a:pt x="70610" y="35305"/>
                </a:cubicBezTo>
                <a:cubicBezTo>
                  <a:pt x="78259" y="54723"/>
                  <a:pt x="51192" y="86498"/>
                  <a:pt x="45896" y="116507"/>
                </a:cubicBezTo>
                <a:cubicBezTo>
                  <a:pt x="40600" y="146516"/>
                  <a:pt x="39717" y="180938"/>
                  <a:pt x="38835" y="215361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9" name="Dowolny kształt 98"/>
          <p:cNvSpPr/>
          <p:nvPr/>
        </p:nvSpPr>
        <p:spPr>
          <a:xfrm>
            <a:off x="5278100" y="357169"/>
            <a:ext cx="293032" cy="47074"/>
          </a:xfrm>
          <a:custGeom>
            <a:avLst/>
            <a:gdLst>
              <a:gd name="connsiteX0" fmla="*/ 0 w 293032"/>
              <a:gd name="connsiteY0" fmla="*/ 13534 h 47074"/>
              <a:gd name="connsiteX1" fmla="*/ 84732 w 293032"/>
              <a:gd name="connsiteY1" fmla="*/ 41778 h 47074"/>
              <a:gd name="connsiteX2" fmla="*/ 141220 w 293032"/>
              <a:gd name="connsiteY2" fmla="*/ 45308 h 47074"/>
              <a:gd name="connsiteX3" fmla="*/ 194178 w 293032"/>
              <a:gd name="connsiteY3" fmla="*/ 41778 h 47074"/>
              <a:gd name="connsiteX4" fmla="*/ 222422 w 293032"/>
              <a:gd name="connsiteY4" fmla="*/ 24125 h 47074"/>
              <a:gd name="connsiteX5" fmla="*/ 271849 w 293032"/>
              <a:gd name="connsiteY5" fmla="*/ 2942 h 47074"/>
              <a:gd name="connsiteX6" fmla="*/ 293032 w 293032"/>
              <a:gd name="connsiteY6" fmla="*/ 6473 h 4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2" h="47074">
                <a:moveTo>
                  <a:pt x="0" y="13534"/>
                </a:moveTo>
                <a:cubicBezTo>
                  <a:pt x="30597" y="25008"/>
                  <a:pt x="61195" y="36482"/>
                  <a:pt x="84732" y="41778"/>
                </a:cubicBezTo>
                <a:cubicBezTo>
                  <a:pt x="108269" y="47074"/>
                  <a:pt x="122979" y="45308"/>
                  <a:pt x="141220" y="45308"/>
                </a:cubicBezTo>
                <a:cubicBezTo>
                  <a:pt x="159461" y="45308"/>
                  <a:pt x="180644" y="45308"/>
                  <a:pt x="194178" y="41778"/>
                </a:cubicBezTo>
                <a:cubicBezTo>
                  <a:pt x="207712" y="38248"/>
                  <a:pt x="209477" y="30598"/>
                  <a:pt x="222422" y="24125"/>
                </a:cubicBezTo>
                <a:cubicBezTo>
                  <a:pt x="235367" y="17652"/>
                  <a:pt x="260081" y="5884"/>
                  <a:pt x="271849" y="2942"/>
                </a:cubicBezTo>
                <a:cubicBezTo>
                  <a:pt x="283617" y="0"/>
                  <a:pt x="288324" y="3236"/>
                  <a:pt x="293032" y="647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Dowolny kształt 99"/>
          <p:cNvSpPr/>
          <p:nvPr/>
        </p:nvSpPr>
        <p:spPr>
          <a:xfrm>
            <a:off x="5521705" y="596655"/>
            <a:ext cx="363642" cy="218891"/>
          </a:xfrm>
          <a:custGeom>
            <a:avLst/>
            <a:gdLst>
              <a:gd name="connsiteX0" fmla="*/ 0 w 363642"/>
              <a:gd name="connsiteY0" fmla="*/ 0 h 218891"/>
              <a:gd name="connsiteX1" fmla="*/ 67080 w 363642"/>
              <a:gd name="connsiteY1" fmla="*/ 42366 h 218891"/>
              <a:gd name="connsiteX2" fmla="*/ 130629 w 363642"/>
              <a:gd name="connsiteY2" fmla="*/ 67079 h 218891"/>
              <a:gd name="connsiteX3" fmla="*/ 155342 w 363642"/>
              <a:gd name="connsiteY3" fmla="*/ 84732 h 218891"/>
              <a:gd name="connsiteX4" fmla="*/ 211830 w 363642"/>
              <a:gd name="connsiteY4" fmla="*/ 123567 h 218891"/>
              <a:gd name="connsiteX5" fmla="*/ 261257 w 363642"/>
              <a:gd name="connsiteY5" fmla="*/ 172994 h 218891"/>
              <a:gd name="connsiteX6" fmla="*/ 303623 w 363642"/>
              <a:gd name="connsiteY6" fmla="*/ 172994 h 218891"/>
              <a:gd name="connsiteX7" fmla="*/ 363642 w 363642"/>
              <a:gd name="connsiteY7" fmla="*/ 218891 h 218891"/>
              <a:gd name="connsiteX8" fmla="*/ 363642 w 363642"/>
              <a:gd name="connsiteY8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642" h="218891">
                <a:moveTo>
                  <a:pt x="0" y="0"/>
                </a:moveTo>
                <a:cubicBezTo>
                  <a:pt x="22654" y="15593"/>
                  <a:pt x="45309" y="31186"/>
                  <a:pt x="67080" y="42366"/>
                </a:cubicBezTo>
                <a:cubicBezTo>
                  <a:pt x="88851" y="53546"/>
                  <a:pt x="115919" y="60018"/>
                  <a:pt x="130629" y="67079"/>
                </a:cubicBezTo>
                <a:cubicBezTo>
                  <a:pt x="145339" y="74140"/>
                  <a:pt x="155342" y="84732"/>
                  <a:pt x="155342" y="84732"/>
                </a:cubicBezTo>
                <a:cubicBezTo>
                  <a:pt x="168876" y="94147"/>
                  <a:pt x="194178" y="108857"/>
                  <a:pt x="211830" y="123567"/>
                </a:cubicBezTo>
                <a:cubicBezTo>
                  <a:pt x="229483" y="138277"/>
                  <a:pt x="245958" y="164756"/>
                  <a:pt x="261257" y="172994"/>
                </a:cubicBezTo>
                <a:cubicBezTo>
                  <a:pt x="276556" y="181232"/>
                  <a:pt x="286559" y="165345"/>
                  <a:pt x="303623" y="172994"/>
                </a:cubicBezTo>
                <a:cubicBezTo>
                  <a:pt x="320687" y="180643"/>
                  <a:pt x="363642" y="218891"/>
                  <a:pt x="363642" y="218891"/>
                </a:cubicBezTo>
                <a:lnTo>
                  <a:pt x="363642" y="21889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1" name="Dowolny kształt 100"/>
          <p:cNvSpPr/>
          <p:nvPr/>
        </p:nvSpPr>
        <p:spPr>
          <a:xfrm>
            <a:off x="2672590" y="2245399"/>
            <a:ext cx="201239" cy="176525"/>
          </a:xfrm>
          <a:custGeom>
            <a:avLst/>
            <a:gdLst>
              <a:gd name="connsiteX0" fmla="*/ 0 w 201239"/>
              <a:gd name="connsiteY0" fmla="*/ 0 h 176525"/>
              <a:gd name="connsiteX1" fmla="*/ 49427 w 201239"/>
              <a:gd name="connsiteY1" fmla="*/ 24714 h 176525"/>
              <a:gd name="connsiteX2" fmla="*/ 81202 w 201239"/>
              <a:gd name="connsiteY2" fmla="*/ 52958 h 176525"/>
              <a:gd name="connsiteX3" fmla="*/ 123568 w 201239"/>
              <a:gd name="connsiteY3" fmla="*/ 88263 h 176525"/>
              <a:gd name="connsiteX4" fmla="*/ 169464 w 201239"/>
              <a:gd name="connsiteY4" fmla="*/ 123568 h 176525"/>
              <a:gd name="connsiteX5" fmla="*/ 187117 w 201239"/>
              <a:gd name="connsiteY5" fmla="*/ 162403 h 176525"/>
              <a:gd name="connsiteX6" fmla="*/ 201239 w 201239"/>
              <a:gd name="connsiteY6" fmla="*/ 176525 h 176525"/>
              <a:gd name="connsiteX7" fmla="*/ 201239 w 201239"/>
              <a:gd name="connsiteY7" fmla="*/ 176525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239" h="176525">
                <a:moveTo>
                  <a:pt x="0" y="0"/>
                </a:moveTo>
                <a:cubicBezTo>
                  <a:pt x="17947" y="7944"/>
                  <a:pt x="35894" y="15888"/>
                  <a:pt x="49427" y="24714"/>
                </a:cubicBezTo>
                <a:cubicBezTo>
                  <a:pt x="62960" y="33540"/>
                  <a:pt x="68845" y="42367"/>
                  <a:pt x="81202" y="52958"/>
                </a:cubicBezTo>
                <a:cubicBezTo>
                  <a:pt x="93559" y="63549"/>
                  <a:pt x="108858" y="76495"/>
                  <a:pt x="123568" y="88263"/>
                </a:cubicBezTo>
                <a:cubicBezTo>
                  <a:pt x="138278" y="100031"/>
                  <a:pt x="158873" y="111211"/>
                  <a:pt x="169464" y="123568"/>
                </a:cubicBezTo>
                <a:cubicBezTo>
                  <a:pt x="180055" y="135925"/>
                  <a:pt x="181821" y="153577"/>
                  <a:pt x="187117" y="162403"/>
                </a:cubicBezTo>
                <a:cubicBezTo>
                  <a:pt x="192413" y="171229"/>
                  <a:pt x="201239" y="176525"/>
                  <a:pt x="201239" y="176525"/>
                </a:cubicBezTo>
                <a:lnTo>
                  <a:pt x="201239" y="17652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Dowolny kształt 101"/>
          <p:cNvSpPr/>
          <p:nvPr/>
        </p:nvSpPr>
        <p:spPr>
          <a:xfrm>
            <a:off x="3216287" y="1959429"/>
            <a:ext cx="82379" cy="289501"/>
          </a:xfrm>
          <a:custGeom>
            <a:avLst/>
            <a:gdLst>
              <a:gd name="connsiteX0" fmla="*/ 0 w 82379"/>
              <a:gd name="connsiteY0" fmla="*/ 0 h 289501"/>
              <a:gd name="connsiteX1" fmla="*/ 21183 w 82379"/>
              <a:gd name="connsiteY1" fmla="*/ 67079 h 289501"/>
              <a:gd name="connsiteX2" fmla="*/ 31775 w 82379"/>
              <a:gd name="connsiteY2" fmla="*/ 116506 h 289501"/>
              <a:gd name="connsiteX3" fmla="*/ 35305 w 82379"/>
              <a:gd name="connsiteY3" fmla="*/ 169464 h 289501"/>
              <a:gd name="connsiteX4" fmla="*/ 56488 w 82379"/>
              <a:gd name="connsiteY4" fmla="*/ 197708 h 289501"/>
              <a:gd name="connsiteX5" fmla="*/ 74141 w 82379"/>
              <a:gd name="connsiteY5" fmla="*/ 236543 h 289501"/>
              <a:gd name="connsiteX6" fmla="*/ 81202 w 82379"/>
              <a:gd name="connsiteY6" fmla="*/ 268318 h 289501"/>
              <a:gd name="connsiteX7" fmla="*/ 81202 w 82379"/>
              <a:gd name="connsiteY7" fmla="*/ 285970 h 289501"/>
              <a:gd name="connsiteX8" fmla="*/ 81202 w 82379"/>
              <a:gd name="connsiteY8" fmla="*/ 289501 h 2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79" h="289501">
                <a:moveTo>
                  <a:pt x="0" y="0"/>
                </a:moveTo>
                <a:cubicBezTo>
                  <a:pt x="7943" y="23830"/>
                  <a:pt x="15887" y="47661"/>
                  <a:pt x="21183" y="67079"/>
                </a:cubicBezTo>
                <a:cubicBezTo>
                  <a:pt x="26479" y="86497"/>
                  <a:pt x="29421" y="99442"/>
                  <a:pt x="31775" y="116506"/>
                </a:cubicBezTo>
                <a:cubicBezTo>
                  <a:pt x="34129" y="133570"/>
                  <a:pt x="31186" y="155930"/>
                  <a:pt x="35305" y="169464"/>
                </a:cubicBezTo>
                <a:cubicBezTo>
                  <a:pt x="39424" y="182998"/>
                  <a:pt x="50015" y="186528"/>
                  <a:pt x="56488" y="197708"/>
                </a:cubicBezTo>
                <a:cubicBezTo>
                  <a:pt x="62961" y="208888"/>
                  <a:pt x="70022" y="224775"/>
                  <a:pt x="74141" y="236543"/>
                </a:cubicBezTo>
                <a:cubicBezTo>
                  <a:pt x="78260" y="248311"/>
                  <a:pt x="80025" y="260080"/>
                  <a:pt x="81202" y="268318"/>
                </a:cubicBezTo>
                <a:cubicBezTo>
                  <a:pt x="82379" y="276556"/>
                  <a:pt x="81202" y="285970"/>
                  <a:pt x="81202" y="285970"/>
                </a:cubicBezTo>
                <a:lnTo>
                  <a:pt x="81202" y="28950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3" name="Dowolny kształt 102"/>
          <p:cNvSpPr/>
          <p:nvPr/>
        </p:nvSpPr>
        <p:spPr>
          <a:xfrm>
            <a:off x="3203847" y="3089189"/>
            <a:ext cx="65397" cy="218891"/>
          </a:xfrm>
          <a:custGeom>
            <a:avLst/>
            <a:gdLst>
              <a:gd name="connsiteX0" fmla="*/ 70610 w 70610"/>
              <a:gd name="connsiteY0" fmla="*/ 0 h 218891"/>
              <a:gd name="connsiteX1" fmla="*/ 0 w 70610"/>
              <a:gd name="connsiteY1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218891">
                <a:moveTo>
                  <a:pt x="70610" y="0"/>
                </a:moveTo>
                <a:lnTo>
                  <a:pt x="0" y="218891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5" name="Dowolny kształt 104"/>
          <p:cNvSpPr/>
          <p:nvPr/>
        </p:nvSpPr>
        <p:spPr>
          <a:xfrm>
            <a:off x="2157137" y="1507524"/>
            <a:ext cx="310684" cy="529576"/>
          </a:xfrm>
          <a:custGeom>
            <a:avLst/>
            <a:gdLst>
              <a:gd name="connsiteX0" fmla="*/ 0 w 310684"/>
              <a:gd name="connsiteY0" fmla="*/ 0 h 529576"/>
              <a:gd name="connsiteX1" fmla="*/ 21183 w 310684"/>
              <a:gd name="connsiteY1" fmla="*/ 67080 h 529576"/>
              <a:gd name="connsiteX2" fmla="*/ 52957 w 310684"/>
              <a:gd name="connsiteY2" fmla="*/ 105915 h 529576"/>
              <a:gd name="connsiteX3" fmla="*/ 52957 w 310684"/>
              <a:gd name="connsiteY3" fmla="*/ 151812 h 529576"/>
              <a:gd name="connsiteX4" fmla="*/ 52957 w 310684"/>
              <a:gd name="connsiteY4" fmla="*/ 204769 h 529576"/>
              <a:gd name="connsiteX5" fmla="*/ 63549 w 310684"/>
              <a:gd name="connsiteY5" fmla="*/ 268318 h 529576"/>
              <a:gd name="connsiteX6" fmla="*/ 63549 w 310684"/>
              <a:gd name="connsiteY6" fmla="*/ 331868 h 529576"/>
              <a:gd name="connsiteX7" fmla="*/ 56488 w 310684"/>
              <a:gd name="connsiteY7" fmla="*/ 388356 h 529576"/>
              <a:gd name="connsiteX8" fmla="*/ 60018 w 310684"/>
              <a:gd name="connsiteY8" fmla="*/ 427191 h 529576"/>
              <a:gd name="connsiteX9" fmla="*/ 60018 w 310684"/>
              <a:gd name="connsiteY9" fmla="*/ 451905 h 529576"/>
              <a:gd name="connsiteX10" fmla="*/ 81201 w 310684"/>
              <a:gd name="connsiteY10" fmla="*/ 476618 h 529576"/>
              <a:gd name="connsiteX11" fmla="*/ 109445 w 310684"/>
              <a:gd name="connsiteY11" fmla="*/ 483679 h 529576"/>
              <a:gd name="connsiteX12" fmla="*/ 247135 w 310684"/>
              <a:gd name="connsiteY12" fmla="*/ 508393 h 529576"/>
              <a:gd name="connsiteX13" fmla="*/ 310684 w 310684"/>
              <a:gd name="connsiteY13" fmla="*/ 529576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0684" h="529576">
                <a:moveTo>
                  <a:pt x="0" y="0"/>
                </a:moveTo>
                <a:cubicBezTo>
                  <a:pt x="6178" y="24714"/>
                  <a:pt x="12357" y="49428"/>
                  <a:pt x="21183" y="67080"/>
                </a:cubicBezTo>
                <a:cubicBezTo>
                  <a:pt x="30009" y="84732"/>
                  <a:pt x="47661" y="91793"/>
                  <a:pt x="52957" y="105915"/>
                </a:cubicBezTo>
                <a:cubicBezTo>
                  <a:pt x="58253" y="120037"/>
                  <a:pt x="52957" y="151812"/>
                  <a:pt x="52957" y="151812"/>
                </a:cubicBezTo>
                <a:cubicBezTo>
                  <a:pt x="52957" y="168288"/>
                  <a:pt x="51192" y="185351"/>
                  <a:pt x="52957" y="204769"/>
                </a:cubicBezTo>
                <a:cubicBezTo>
                  <a:pt x="54722" y="224187"/>
                  <a:pt x="61784" y="247135"/>
                  <a:pt x="63549" y="268318"/>
                </a:cubicBezTo>
                <a:cubicBezTo>
                  <a:pt x="65314" y="289501"/>
                  <a:pt x="64726" y="311862"/>
                  <a:pt x="63549" y="331868"/>
                </a:cubicBezTo>
                <a:cubicBezTo>
                  <a:pt x="62372" y="351874"/>
                  <a:pt x="57076" y="372469"/>
                  <a:pt x="56488" y="388356"/>
                </a:cubicBezTo>
                <a:cubicBezTo>
                  <a:pt x="55900" y="404243"/>
                  <a:pt x="59430" y="416600"/>
                  <a:pt x="60018" y="427191"/>
                </a:cubicBezTo>
                <a:cubicBezTo>
                  <a:pt x="60606" y="437782"/>
                  <a:pt x="56488" y="443667"/>
                  <a:pt x="60018" y="451905"/>
                </a:cubicBezTo>
                <a:cubicBezTo>
                  <a:pt x="63548" y="460143"/>
                  <a:pt x="72963" y="471322"/>
                  <a:pt x="81201" y="476618"/>
                </a:cubicBezTo>
                <a:cubicBezTo>
                  <a:pt x="89439" y="481914"/>
                  <a:pt x="81789" y="478383"/>
                  <a:pt x="109445" y="483679"/>
                </a:cubicBezTo>
                <a:cubicBezTo>
                  <a:pt x="137101" y="488975"/>
                  <a:pt x="213595" y="500744"/>
                  <a:pt x="247135" y="508393"/>
                </a:cubicBezTo>
                <a:cubicBezTo>
                  <a:pt x="280675" y="516043"/>
                  <a:pt x="295679" y="522809"/>
                  <a:pt x="310684" y="529576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7" name="Dowolny kształt 106"/>
          <p:cNvSpPr/>
          <p:nvPr/>
        </p:nvSpPr>
        <p:spPr>
          <a:xfrm>
            <a:off x="2772803" y="1242772"/>
            <a:ext cx="427597" cy="241757"/>
          </a:xfrm>
          <a:custGeom>
            <a:avLst/>
            <a:gdLst>
              <a:gd name="connsiteX0" fmla="*/ 0 w 427597"/>
              <a:gd name="connsiteY0" fmla="*/ 220926 h 241757"/>
              <a:gd name="connsiteX1" fmla="*/ 65784 w 427597"/>
              <a:gd name="connsiteY1" fmla="*/ 240661 h 241757"/>
              <a:gd name="connsiteX2" fmla="*/ 101965 w 427597"/>
              <a:gd name="connsiteY2" fmla="*/ 227504 h 241757"/>
              <a:gd name="connsiteX3" fmla="*/ 154593 w 427597"/>
              <a:gd name="connsiteY3" fmla="*/ 201191 h 241757"/>
              <a:gd name="connsiteX4" fmla="*/ 207220 w 427597"/>
              <a:gd name="connsiteY4" fmla="*/ 168299 h 241757"/>
              <a:gd name="connsiteX5" fmla="*/ 256558 w 427597"/>
              <a:gd name="connsiteY5" fmla="*/ 128828 h 241757"/>
              <a:gd name="connsiteX6" fmla="*/ 289450 w 427597"/>
              <a:gd name="connsiteY6" fmla="*/ 109093 h 241757"/>
              <a:gd name="connsiteX7" fmla="*/ 335499 w 427597"/>
              <a:gd name="connsiteY7" fmla="*/ 66333 h 241757"/>
              <a:gd name="connsiteX8" fmla="*/ 351945 w 427597"/>
              <a:gd name="connsiteY8" fmla="*/ 49887 h 241757"/>
              <a:gd name="connsiteX9" fmla="*/ 414440 w 427597"/>
              <a:gd name="connsiteY9" fmla="*/ 7127 h 241757"/>
              <a:gd name="connsiteX10" fmla="*/ 427597 w 427597"/>
              <a:gd name="connsiteY10" fmla="*/ 7127 h 24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7597" h="241757">
                <a:moveTo>
                  <a:pt x="0" y="220926"/>
                </a:moveTo>
                <a:cubicBezTo>
                  <a:pt x="24395" y="230245"/>
                  <a:pt x="48790" y="239565"/>
                  <a:pt x="65784" y="240661"/>
                </a:cubicBezTo>
                <a:cubicBezTo>
                  <a:pt x="82778" y="241757"/>
                  <a:pt x="87164" y="234082"/>
                  <a:pt x="101965" y="227504"/>
                </a:cubicBezTo>
                <a:cubicBezTo>
                  <a:pt x="116766" y="220926"/>
                  <a:pt x="137051" y="211058"/>
                  <a:pt x="154593" y="201191"/>
                </a:cubicBezTo>
                <a:cubicBezTo>
                  <a:pt x="172135" y="191324"/>
                  <a:pt x="190226" y="180359"/>
                  <a:pt x="207220" y="168299"/>
                </a:cubicBezTo>
                <a:cubicBezTo>
                  <a:pt x="224214" y="156239"/>
                  <a:pt x="242853" y="138696"/>
                  <a:pt x="256558" y="128828"/>
                </a:cubicBezTo>
                <a:cubicBezTo>
                  <a:pt x="270263" y="118960"/>
                  <a:pt x="276293" y="119509"/>
                  <a:pt x="289450" y="109093"/>
                </a:cubicBezTo>
                <a:cubicBezTo>
                  <a:pt x="302607" y="98677"/>
                  <a:pt x="325083" y="76200"/>
                  <a:pt x="335499" y="66333"/>
                </a:cubicBezTo>
                <a:cubicBezTo>
                  <a:pt x="345915" y="56466"/>
                  <a:pt x="338788" y="59755"/>
                  <a:pt x="351945" y="49887"/>
                </a:cubicBezTo>
                <a:cubicBezTo>
                  <a:pt x="365102" y="40019"/>
                  <a:pt x="401831" y="14254"/>
                  <a:pt x="414440" y="7127"/>
                </a:cubicBezTo>
                <a:cubicBezTo>
                  <a:pt x="427049" y="0"/>
                  <a:pt x="427323" y="3563"/>
                  <a:pt x="427597" y="71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8" name="Dowolny kształt 107"/>
          <p:cNvSpPr/>
          <p:nvPr/>
        </p:nvSpPr>
        <p:spPr>
          <a:xfrm>
            <a:off x="2164299" y="1529482"/>
            <a:ext cx="299318" cy="72363"/>
          </a:xfrm>
          <a:custGeom>
            <a:avLst/>
            <a:gdLst>
              <a:gd name="connsiteX0" fmla="*/ 0 w 299318"/>
              <a:gd name="connsiteY0" fmla="*/ 0 h 72363"/>
              <a:gd name="connsiteX1" fmla="*/ 88809 w 299318"/>
              <a:gd name="connsiteY1" fmla="*/ 9868 h 72363"/>
              <a:gd name="connsiteX2" fmla="*/ 161172 w 299318"/>
              <a:gd name="connsiteY2" fmla="*/ 59206 h 72363"/>
              <a:gd name="connsiteX3" fmla="*/ 197353 w 299318"/>
              <a:gd name="connsiteY3" fmla="*/ 49338 h 72363"/>
              <a:gd name="connsiteX4" fmla="*/ 266426 w 299318"/>
              <a:gd name="connsiteY4" fmla="*/ 62495 h 72363"/>
              <a:gd name="connsiteX5" fmla="*/ 299318 w 299318"/>
              <a:gd name="connsiteY5" fmla="*/ 72363 h 72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318" h="72363">
                <a:moveTo>
                  <a:pt x="0" y="0"/>
                </a:moveTo>
                <a:cubicBezTo>
                  <a:pt x="30973" y="0"/>
                  <a:pt x="61947" y="0"/>
                  <a:pt x="88809" y="9868"/>
                </a:cubicBezTo>
                <a:cubicBezTo>
                  <a:pt x="115671" y="19736"/>
                  <a:pt x="143081" y="52628"/>
                  <a:pt x="161172" y="59206"/>
                </a:cubicBezTo>
                <a:cubicBezTo>
                  <a:pt x="179263" y="65784"/>
                  <a:pt x="179811" y="48790"/>
                  <a:pt x="197353" y="49338"/>
                </a:cubicBezTo>
                <a:cubicBezTo>
                  <a:pt x="214895" y="49886"/>
                  <a:pt x="249432" y="58658"/>
                  <a:pt x="266426" y="62495"/>
                </a:cubicBezTo>
                <a:cubicBezTo>
                  <a:pt x="283420" y="66333"/>
                  <a:pt x="291369" y="69348"/>
                  <a:pt x="299318" y="723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9" name="Dowolny kształt 108"/>
          <p:cNvSpPr/>
          <p:nvPr/>
        </p:nvSpPr>
        <p:spPr>
          <a:xfrm>
            <a:off x="3723384" y="802567"/>
            <a:ext cx="319053" cy="94839"/>
          </a:xfrm>
          <a:custGeom>
            <a:avLst/>
            <a:gdLst>
              <a:gd name="connsiteX0" fmla="*/ 0 w 319053"/>
              <a:gd name="connsiteY0" fmla="*/ 0 h 94839"/>
              <a:gd name="connsiteX1" fmla="*/ 55917 w 319053"/>
              <a:gd name="connsiteY1" fmla="*/ 32892 h 94839"/>
              <a:gd name="connsiteX2" fmla="*/ 69074 w 319053"/>
              <a:gd name="connsiteY2" fmla="*/ 6578 h 94839"/>
              <a:gd name="connsiteX3" fmla="*/ 141436 w 319053"/>
              <a:gd name="connsiteY3" fmla="*/ 36181 h 94839"/>
              <a:gd name="connsiteX4" fmla="*/ 171039 w 319053"/>
              <a:gd name="connsiteY4" fmla="*/ 49338 h 94839"/>
              <a:gd name="connsiteX5" fmla="*/ 236823 w 319053"/>
              <a:gd name="connsiteY5" fmla="*/ 62495 h 94839"/>
              <a:gd name="connsiteX6" fmla="*/ 302607 w 319053"/>
              <a:gd name="connsiteY6" fmla="*/ 85519 h 94839"/>
              <a:gd name="connsiteX7" fmla="*/ 319053 w 319053"/>
              <a:gd name="connsiteY7" fmla="*/ 6578 h 9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053" h="94839">
                <a:moveTo>
                  <a:pt x="0" y="0"/>
                </a:moveTo>
                <a:cubicBezTo>
                  <a:pt x="22202" y="15898"/>
                  <a:pt x="44405" y="31796"/>
                  <a:pt x="55917" y="32892"/>
                </a:cubicBezTo>
                <a:cubicBezTo>
                  <a:pt x="67429" y="33988"/>
                  <a:pt x="54821" y="6030"/>
                  <a:pt x="69074" y="6578"/>
                </a:cubicBezTo>
                <a:cubicBezTo>
                  <a:pt x="83327" y="7126"/>
                  <a:pt x="124442" y="29054"/>
                  <a:pt x="141436" y="36181"/>
                </a:cubicBezTo>
                <a:cubicBezTo>
                  <a:pt x="158430" y="43308"/>
                  <a:pt x="155141" y="44952"/>
                  <a:pt x="171039" y="49338"/>
                </a:cubicBezTo>
                <a:cubicBezTo>
                  <a:pt x="186937" y="53724"/>
                  <a:pt x="214895" y="56465"/>
                  <a:pt x="236823" y="62495"/>
                </a:cubicBezTo>
                <a:cubicBezTo>
                  <a:pt x="258751" y="68525"/>
                  <a:pt x="288902" y="94839"/>
                  <a:pt x="302607" y="85519"/>
                </a:cubicBezTo>
                <a:cubicBezTo>
                  <a:pt x="316312" y="76199"/>
                  <a:pt x="317682" y="41388"/>
                  <a:pt x="319053" y="657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0" name="Dowolny kształt 109"/>
          <p:cNvSpPr/>
          <p:nvPr/>
        </p:nvSpPr>
        <p:spPr>
          <a:xfrm>
            <a:off x="3651022" y="897954"/>
            <a:ext cx="381548" cy="200642"/>
          </a:xfrm>
          <a:custGeom>
            <a:avLst/>
            <a:gdLst>
              <a:gd name="connsiteX0" fmla="*/ 0 w 381548"/>
              <a:gd name="connsiteY0" fmla="*/ 200642 h 200642"/>
              <a:gd name="connsiteX1" fmla="*/ 381548 w 381548"/>
              <a:gd name="connsiteY1" fmla="*/ 0 h 200642"/>
              <a:gd name="connsiteX2" fmla="*/ 381548 w 381548"/>
              <a:gd name="connsiteY2" fmla="*/ 0 h 200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548" h="200642">
                <a:moveTo>
                  <a:pt x="0" y="200642"/>
                </a:moveTo>
                <a:lnTo>
                  <a:pt x="381548" y="0"/>
                </a:lnTo>
                <a:lnTo>
                  <a:pt x="381548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1" name="Dowolny kształt 110"/>
          <p:cNvSpPr/>
          <p:nvPr/>
        </p:nvSpPr>
        <p:spPr>
          <a:xfrm>
            <a:off x="4091776" y="786121"/>
            <a:ext cx="424307" cy="308637"/>
          </a:xfrm>
          <a:custGeom>
            <a:avLst/>
            <a:gdLst>
              <a:gd name="connsiteX0" fmla="*/ 0 w 424307"/>
              <a:gd name="connsiteY0" fmla="*/ 0 h 308637"/>
              <a:gd name="connsiteX1" fmla="*/ 154592 w 424307"/>
              <a:gd name="connsiteY1" fmla="*/ 95387 h 308637"/>
              <a:gd name="connsiteX2" fmla="*/ 210509 w 424307"/>
              <a:gd name="connsiteY2" fmla="*/ 141436 h 308637"/>
              <a:gd name="connsiteX3" fmla="*/ 315764 w 424307"/>
              <a:gd name="connsiteY3" fmla="*/ 203931 h 308637"/>
              <a:gd name="connsiteX4" fmla="*/ 404572 w 424307"/>
              <a:gd name="connsiteY4" fmla="*/ 292739 h 308637"/>
              <a:gd name="connsiteX5" fmla="*/ 424307 w 424307"/>
              <a:gd name="connsiteY5" fmla="*/ 299318 h 30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4307" h="308637">
                <a:moveTo>
                  <a:pt x="0" y="0"/>
                </a:moveTo>
                <a:cubicBezTo>
                  <a:pt x="59753" y="35907"/>
                  <a:pt x="119507" y="71814"/>
                  <a:pt x="154592" y="95387"/>
                </a:cubicBezTo>
                <a:cubicBezTo>
                  <a:pt x="189677" y="118960"/>
                  <a:pt x="183647" y="123345"/>
                  <a:pt x="210509" y="141436"/>
                </a:cubicBezTo>
                <a:cubicBezTo>
                  <a:pt x="237371" y="159527"/>
                  <a:pt x="283420" y="178714"/>
                  <a:pt x="315764" y="203931"/>
                </a:cubicBezTo>
                <a:cubicBezTo>
                  <a:pt x="348108" y="229148"/>
                  <a:pt x="386482" y="276841"/>
                  <a:pt x="404572" y="292739"/>
                </a:cubicBezTo>
                <a:cubicBezTo>
                  <a:pt x="422662" y="308637"/>
                  <a:pt x="423484" y="303977"/>
                  <a:pt x="424307" y="29931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2" name="Dowolny kształt 111"/>
          <p:cNvSpPr/>
          <p:nvPr/>
        </p:nvSpPr>
        <p:spPr>
          <a:xfrm>
            <a:off x="4243079" y="753229"/>
            <a:ext cx="19735" cy="121152"/>
          </a:xfrm>
          <a:custGeom>
            <a:avLst/>
            <a:gdLst>
              <a:gd name="connsiteX0" fmla="*/ 19735 w 19735"/>
              <a:gd name="connsiteY0" fmla="*/ 0 h 121152"/>
              <a:gd name="connsiteX1" fmla="*/ 16446 w 19735"/>
              <a:gd name="connsiteY1" fmla="*/ 101965 h 121152"/>
              <a:gd name="connsiteX2" fmla="*/ 0 w 19735"/>
              <a:gd name="connsiteY2" fmla="*/ 115122 h 12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35" h="121152">
                <a:moveTo>
                  <a:pt x="19735" y="0"/>
                </a:moveTo>
                <a:cubicBezTo>
                  <a:pt x="19735" y="41389"/>
                  <a:pt x="19735" y="82778"/>
                  <a:pt x="16446" y="101965"/>
                </a:cubicBezTo>
                <a:cubicBezTo>
                  <a:pt x="13157" y="121152"/>
                  <a:pt x="6578" y="118137"/>
                  <a:pt x="0" y="11512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" name="Pierścień 103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6" name="Pierścień 105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3" name="Dowolny kształt 112"/>
          <p:cNvSpPr/>
          <p:nvPr/>
        </p:nvSpPr>
        <p:spPr>
          <a:xfrm>
            <a:off x="3851910" y="1996440"/>
            <a:ext cx="308610" cy="320040"/>
          </a:xfrm>
          <a:custGeom>
            <a:avLst/>
            <a:gdLst>
              <a:gd name="connsiteX0" fmla="*/ 308610 w 308610"/>
              <a:gd name="connsiteY0" fmla="*/ 0 h 320040"/>
              <a:gd name="connsiteX1" fmla="*/ 236220 w 308610"/>
              <a:gd name="connsiteY1" fmla="*/ 121920 h 320040"/>
              <a:gd name="connsiteX2" fmla="*/ 175260 w 308610"/>
              <a:gd name="connsiteY2" fmla="*/ 156210 h 320040"/>
              <a:gd name="connsiteX3" fmla="*/ 125730 w 308610"/>
              <a:gd name="connsiteY3" fmla="*/ 171450 h 320040"/>
              <a:gd name="connsiteX4" fmla="*/ 60960 w 308610"/>
              <a:gd name="connsiteY4" fmla="*/ 217170 h 320040"/>
              <a:gd name="connsiteX5" fmla="*/ 41910 w 308610"/>
              <a:gd name="connsiteY5" fmla="*/ 243840 h 320040"/>
              <a:gd name="connsiteX6" fmla="*/ 22860 w 308610"/>
              <a:gd name="connsiteY6" fmla="*/ 281940 h 320040"/>
              <a:gd name="connsiteX7" fmla="*/ 0 w 308610"/>
              <a:gd name="connsiteY7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8610" h="320040">
                <a:moveTo>
                  <a:pt x="308610" y="0"/>
                </a:moveTo>
                <a:cubicBezTo>
                  <a:pt x="283527" y="47942"/>
                  <a:pt x="258445" y="95885"/>
                  <a:pt x="236220" y="121920"/>
                </a:cubicBezTo>
                <a:cubicBezTo>
                  <a:pt x="213995" y="147955"/>
                  <a:pt x="193675" y="147955"/>
                  <a:pt x="175260" y="156210"/>
                </a:cubicBezTo>
                <a:cubicBezTo>
                  <a:pt x="156845" y="164465"/>
                  <a:pt x="144780" y="161290"/>
                  <a:pt x="125730" y="171450"/>
                </a:cubicBezTo>
                <a:cubicBezTo>
                  <a:pt x="106680" y="181610"/>
                  <a:pt x="74930" y="205105"/>
                  <a:pt x="60960" y="217170"/>
                </a:cubicBezTo>
                <a:cubicBezTo>
                  <a:pt x="46990" y="229235"/>
                  <a:pt x="48260" y="233045"/>
                  <a:pt x="41910" y="243840"/>
                </a:cubicBezTo>
                <a:cubicBezTo>
                  <a:pt x="35560" y="254635"/>
                  <a:pt x="29845" y="269240"/>
                  <a:pt x="22860" y="281940"/>
                </a:cubicBezTo>
                <a:cubicBezTo>
                  <a:pt x="15875" y="294640"/>
                  <a:pt x="7937" y="307340"/>
                  <a:pt x="0" y="32004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4" name="Dowolny kształt 113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8763000" cy="5895975"/>
          </a:xfrm>
          <a:prstGeom prst="rect">
            <a:avLst/>
          </a:prstGeom>
          <a:noFill/>
          <a:ln w="44450" cmpd="dbl">
            <a:solidFill>
              <a:srgbClr val="DB8025"/>
            </a:solidFill>
            <a:miter lim="800000"/>
            <a:headEnd/>
            <a:tailEnd/>
          </a:ln>
          <a:effectLst/>
        </p:spPr>
      </p:pic>
      <p:sp>
        <p:nvSpPr>
          <p:cNvPr id="5" name="Dowolny kształt 4"/>
          <p:cNvSpPr/>
          <p:nvPr/>
        </p:nvSpPr>
        <p:spPr>
          <a:xfrm>
            <a:off x="1271116" y="2069960"/>
            <a:ext cx="3206262" cy="1971152"/>
          </a:xfrm>
          <a:custGeom>
            <a:avLst/>
            <a:gdLst>
              <a:gd name="connsiteX0" fmla="*/ 0 w 3206262"/>
              <a:gd name="connsiteY0" fmla="*/ 0 h 1971152"/>
              <a:gd name="connsiteX1" fmla="*/ 95460 w 3206262"/>
              <a:gd name="connsiteY1" fmla="*/ 170822 h 1971152"/>
              <a:gd name="connsiteX2" fmla="*/ 170822 w 3206262"/>
              <a:gd name="connsiteY2" fmla="*/ 195943 h 1971152"/>
              <a:gd name="connsiteX3" fmla="*/ 346669 w 3206262"/>
              <a:gd name="connsiteY3" fmla="*/ 221064 h 1971152"/>
              <a:gd name="connsiteX4" fmla="*/ 572757 w 3206262"/>
              <a:gd name="connsiteY4" fmla="*/ 266282 h 1971152"/>
              <a:gd name="connsiteX5" fmla="*/ 648119 w 3206262"/>
              <a:gd name="connsiteY5" fmla="*/ 261258 h 1971152"/>
              <a:gd name="connsiteX6" fmla="*/ 849086 w 3206262"/>
              <a:gd name="connsiteY6" fmla="*/ 296427 h 1971152"/>
              <a:gd name="connsiteX7" fmla="*/ 939521 w 3206262"/>
              <a:gd name="connsiteY7" fmla="*/ 326572 h 1971152"/>
              <a:gd name="connsiteX8" fmla="*/ 984739 w 3206262"/>
              <a:gd name="connsiteY8" fmla="*/ 386862 h 1971152"/>
              <a:gd name="connsiteX9" fmla="*/ 1120392 w 3206262"/>
              <a:gd name="connsiteY9" fmla="*/ 447152 h 1971152"/>
              <a:gd name="connsiteX10" fmla="*/ 1291214 w 3206262"/>
              <a:gd name="connsiteY10" fmla="*/ 537587 h 1971152"/>
              <a:gd name="connsiteX11" fmla="*/ 1426866 w 3206262"/>
              <a:gd name="connsiteY11" fmla="*/ 643095 h 1971152"/>
              <a:gd name="connsiteX12" fmla="*/ 1703196 w 3206262"/>
              <a:gd name="connsiteY12" fmla="*/ 823965 h 1971152"/>
              <a:gd name="connsiteX13" fmla="*/ 1874018 w 3206262"/>
              <a:gd name="connsiteY13" fmla="*/ 924449 h 1971152"/>
              <a:gd name="connsiteX14" fmla="*/ 1939332 w 3206262"/>
              <a:gd name="connsiteY14" fmla="*/ 939521 h 1971152"/>
              <a:gd name="connsiteX15" fmla="*/ 1994598 w 3206262"/>
              <a:gd name="connsiteY15" fmla="*/ 979715 h 1971152"/>
              <a:gd name="connsiteX16" fmla="*/ 2095082 w 3206262"/>
              <a:gd name="connsiteY16" fmla="*/ 1040005 h 1971152"/>
              <a:gd name="connsiteX17" fmla="*/ 2145324 w 3206262"/>
              <a:gd name="connsiteY17" fmla="*/ 1095271 h 1971152"/>
              <a:gd name="connsiteX18" fmla="*/ 2210638 w 3206262"/>
              <a:gd name="connsiteY18" fmla="*/ 1150537 h 1971152"/>
              <a:gd name="connsiteX19" fmla="*/ 2291025 w 3206262"/>
              <a:gd name="connsiteY19" fmla="*/ 1195754 h 1971152"/>
              <a:gd name="connsiteX20" fmla="*/ 2391508 w 3206262"/>
              <a:gd name="connsiteY20" fmla="*/ 1245996 h 1971152"/>
              <a:gd name="connsiteX21" fmla="*/ 2507064 w 3206262"/>
              <a:gd name="connsiteY21" fmla="*/ 1381649 h 1971152"/>
              <a:gd name="connsiteX22" fmla="*/ 2572379 w 3206262"/>
              <a:gd name="connsiteY22" fmla="*/ 1401745 h 1971152"/>
              <a:gd name="connsiteX23" fmla="*/ 2808515 w 3206262"/>
              <a:gd name="connsiteY23" fmla="*/ 1431891 h 1971152"/>
              <a:gd name="connsiteX24" fmla="*/ 2838660 w 3206262"/>
              <a:gd name="connsiteY24" fmla="*/ 1451987 h 1971152"/>
              <a:gd name="connsiteX25" fmla="*/ 3014506 w 3206262"/>
              <a:gd name="connsiteY25" fmla="*/ 1441939 h 1971152"/>
              <a:gd name="connsiteX26" fmla="*/ 3120014 w 3206262"/>
              <a:gd name="connsiteY26" fmla="*/ 1451987 h 1971152"/>
              <a:gd name="connsiteX27" fmla="*/ 3180304 w 3206262"/>
              <a:gd name="connsiteY27" fmla="*/ 1627833 h 1971152"/>
              <a:gd name="connsiteX28" fmla="*/ 3195376 w 3206262"/>
              <a:gd name="connsiteY28" fmla="*/ 1657978 h 1971152"/>
              <a:gd name="connsiteX29" fmla="*/ 3114989 w 3206262"/>
              <a:gd name="connsiteY29" fmla="*/ 1718269 h 1971152"/>
              <a:gd name="connsiteX30" fmla="*/ 3039627 w 3206262"/>
              <a:gd name="connsiteY30" fmla="*/ 1723293 h 1971152"/>
              <a:gd name="connsiteX31" fmla="*/ 2893926 w 3206262"/>
              <a:gd name="connsiteY31" fmla="*/ 1934308 h 1971152"/>
              <a:gd name="connsiteX32" fmla="*/ 2863781 w 3206262"/>
              <a:gd name="connsiteY32" fmla="*/ 1944356 h 1971152"/>
              <a:gd name="connsiteX33" fmla="*/ 2672862 w 3206262"/>
              <a:gd name="connsiteY33" fmla="*/ 1944356 h 1971152"/>
              <a:gd name="connsiteX34" fmla="*/ 2451798 w 3206262"/>
              <a:gd name="connsiteY34" fmla="*/ 1944356 h 1971152"/>
              <a:gd name="connsiteX35" fmla="*/ 2346291 w 3206262"/>
              <a:gd name="connsiteY35" fmla="*/ 1909187 h 1971152"/>
              <a:gd name="connsiteX36" fmla="*/ 2235759 w 3206262"/>
              <a:gd name="connsiteY36" fmla="*/ 1843873 h 1971152"/>
              <a:gd name="connsiteX37" fmla="*/ 1974502 w 3206262"/>
              <a:gd name="connsiteY37" fmla="*/ 1607737 h 1971152"/>
              <a:gd name="connsiteX38" fmla="*/ 1939332 w 3206262"/>
              <a:gd name="connsiteY38" fmla="*/ 1617785 h 1971152"/>
              <a:gd name="connsiteX39" fmla="*/ 1632858 w 3206262"/>
              <a:gd name="connsiteY39" fmla="*/ 1235948 h 1971152"/>
              <a:gd name="connsiteX40" fmla="*/ 1632858 w 3206262"/>
              <a:gd name="connsiteY40" fmla="*/ 1235948 h 1971152"/>
              <a:gd name="connsiteX41" fmla="*/ 1632858 w 3206262"/>
              <a:gd name="connsiteY41" fmla="*/ 1230924 h 19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06262" h="1971152">
                <a:moveTo>
                  <a:pt x="0" y="0"/>
                </a:moveTo>
                <a:cubicBezTo>
                  <a:pt x="33495" y="69082"/>
                  <a:pt x="66990" y="138165"/>
                  <a:pt x="95460" y="170822"/>
                </a:cubicBezTo>
                <a:cubicBezTo>
                  <a:pt x="123930" y="203479"/>
                  <a:pt x="128954" y="187569"/>
                  <a:pt x="170822" y="195943"/>
                </a:cubicBezTo>
                <a:cubicBezTo>
                  <a:pt x="212690" y="204317"/>
                  <a:pt x="279680" y="209341"/>
                  <a:pt x="346669" y="221064"/>
                </a:cubicBezTo>
                <a:cubicBezTo>
                  <a:pt x="413658" y="232787"/>
                  <a:pt x="522515" y="259583"/>
                  <a:pt x="572757" y="266282"/>
                </a:cubicBezTo>
                <a:cubicBezTo>
                  <a:pt x="622999" y="272981"/>
                  <a:pt x="602064" y="256234"/>
                  <a:pt x="648119" y="261258"/>
                </a:cubicBezTo>
                <a:cubicBezTo>
                  <a:pt x="694174" y="266282"/>
                  <a:pt x="800519" y="285541"/>
                  <a:pt x="849086" y="296427"/>
                </a:cubicBezTo>
                <a:cubicBezTo>
                  <a:pt x="897653" y="307313"/>
                  <a:pt x="916912" y="311500"/>
                  <a:pt x="939521" y="326572"/>
                </a:cubicBezTo>
                <a:cubicBezTo>
                  <a:pt x="962130" y="341644"/>
                  <a:pt x="954594" y="366765"/>
                  <a:pt x="984739" y="386862"/>
                </a:cubicBezTo>
                <a:cubicBezTo>
                  <a:pt x="1014884" y="406959"/>
                  <a:pt x="1069313" y="422031"/>
                  <a:pt x="1120392" y="447152"/>
                </a:cubicBezTo>
                <a:cubicBezTo>
                  <a:pt x="1171471" y="472273"/>
                  <a:pt x="1240135" y="504930"/>
                  <a:pt x="1291214" y="537587"/>
                </a:cubicBezTo>
                <a:cubicBezTo>
                  <a:pt x="1342293" y="570244"/>
                  <a:pt x="1358202" y="595365"/>
                  <a:pt x="1426866" y="643095"/>
                </a:cubicBezTo>
                <a:cubicBezTo>
                  <a:pt x="1495530" y="690825"/>
                  <a:pt x="1628671" y="777073"/>
                  <a:pt x="1703196" y="823965"/>
                </a:cubicBezTo>
                <a:cubicBezTo>
                  <a:pt x="1777721" y="870857"/>
                  <a:pt x="1834662" y="905190"/>
                  <a:pt x="1874018" y="924449"/>
                </a:cubicBezTo>
                <a:cubicBezTo>
                  <a:pt x="1913374" y="943708"/>
                  <a:pt x="1919235" y="930310"/>
                  <a:pt x="1939332" y="939521"/>
                </a:cubicBezTo>
                <a:cubicBezTo>
                  <a:pt x="1959429" y="948732"/>
                  <a:pt x="1968640" y="962968"/>
                  <a:pt x="1994598" y="979715"/>
                </a:cubicBezTo>
                <a:cubicBezTo>
                  <a:pt x="2020556" y="996462"/>
                  <a:pt x="2069961" y="1020746"/>
                  <a:pt x="2095082" y="1040005"/>
                </a:cubicBezTo>
                <a:cubicBezTo>
                  <a:pt x="2120203" y="1059264"/>
                  <a:pt x="2126065" y="1076849"/>
                  <a:pt x="2145324" y="1095271"/>
                </a:cubicBezTo>
                <a:cubicBezTo>
                  <a:pt x="2164583" y="1113693"/>
                  <a:pt x="2186355" y="1133790"/>
                  <a:pt x="2210638" y="1150537"/>
                </a:cubicBezTo>
                <a:cubicBezTo>
                  <a:pt x="2234921" y="1167284"/>
                  <a:pt x="2260880" y="1179844"/>
                  <a:pt x="2291025" y="1195754"/>
                </a:cubicBezTo>
                <a:cubicBezTo>
                  <a:pt x="2321170" y="1211664"/>
                  <a:pt x="2355501" y="1215013"/>
                  <a:pt x="2391508" y="1245996"/>
                </a:cubicBezTo>
                <a:cubicBezTo>
                  <a:pt x="2427515" y="1276979"/>
                  <a:pt x="2476919" y="1355691"/>
                  <a:pt x="2507064" y="1381649"/>
                </a:cubicBezTo>
                <a:cubicBezTo>
                  <a:pt x="2537209" y="1407607"/>
                  <a:pt x="2522137" y="1393371"/>
                  <a:pt x="2572379" y="1401745"/>
                </a:cubicBezTo>
                <a:cubicBezTo>
                  <a:pt x="2622621" y="1410119"/>
                  <a:pt x="2764135" y="1423517"/>
                  <a:pt x="2808515" y="1431891"/>
                </a:cubicBezTo>
                <a:cubicBezTo>
                  <a:pt x="2852895" y="1440265"/>
                  <a:pt x="2804328" y="1450312"/>
                  <a:pt x="2838660" y="1451987"/>
                </a:cubicBezTo>
                <a:cubicBezTo>
                  <a:pt x="2872992" y="1453662"/>
                  <a:pt x="2967614" y="1441939"/>
                  <a:pt x="3014506" y="1441939"/>
                </a:cubicBezTo>
                <a:cubicBezTo>
                  <a:pt x="3061398" y="1441939"/>
                  <a:pt x="3092381" y="1421005"/>
                  <a:pt x="3120014" y="1451987"/>
                </a:cubicBezTo>
                <a:cubicBezTo>
                  <a:pt x="3147647" y="1482969"/>
                  <a:pt x="3167744" y="1593501"/>
                  <a:pt x="3180304" y="1627833"/>
                </a:cubicBezTo>
                <a:cubicBezTo>
                  <a:pt x="3192864" y="1662165"/>
                  <a:pt x="3206262" y="1642905"/>
                  <a:pt x="3195376" y="1657978"/>
                </a:cubicBezTo>
                <a:cubicBezTo>
                  <a:pt x="3184490" y="1673051"/>
                  <a:pt x="3140947" y="1707383"/>
                  <a:pt x="3114989" y="1718269"/>
                </a:cubicBezTo>
                <a:cubicBezTo>
                  <a:pt x="3089031" y="1729155"/>
                  <a:pt x="3076471" y="1687287"/>
                  <a:pt x="3039627" y="1723293"/>
                </a:cubicBezTo>
                <a:cubicBezTo>
                  <a:pt x="3002783" y="1759300"/>
                  <a:pt x="2923234" y="1897464"/>
                  <a:pt x="2893926" y="1934308"/>
                </a:cubicBezTo>
                <a:cubicBezTo>
                  <a:pt x="2864618" y="1971152"/>
                  <a:pt x="2900625" y="1942681"/>
                  <a:pt x="2863781" y="1944356"/>
                </a:cubicBezTo>
                <a:cubicBezTo>
                  <a:pt x="2826937" y="1946031"/>
                  <a:pt x="2672862" y="1944356"/>
                  <a:pt x="2672862" y="1944356"/>
                </a:cubicBezTo>
                <a:cubicBezTo>
                  <a:pt x="2604198" y="1944356"/>
                  <a:pt x="2506227" y="1950218"/>
                  <a:pt x="2451798" y="1944356"/>
                </a:cubicBezTo>
                <a:cubicBezTo>
                  <a:pt x="2397369" y="1938494"/>
                  <a:pt x="2382297" y="1925934"/>
                  <a:pt x="2346291" y="1909187"/>
                </a:cubicBezTo>
                <a:cubicBezTo>
                  <a:pt x="2310285" y="1892440"/>
                  <a:pt x="2297724" y="1894115"/>
                  <a:pt x="2235759" y="1843873"/>
                </a:cubicBezTo>
                <a:cubicBezTo>
                  <a:pt x="2173794" y="1793631"/>
                  <a:pt x="2023906" y="1645418"/>
                  <a:pt x="1974502" y="1607737"/>
                </a:cubicBezTo>
                <a:cubicBezTo>
                  <a:pt x="1925098" y="1570056"/>
                  <a:pt x="1996273" y="1679750"/>
                  <a:pt x="1939332" y="1617785"/>
                </a:cubicBezTo>
                <a:cubicBezTo>
                  <a:pt x="1882391" y="1555820"/>
                  <a:pt x="1632858" y="1235948"/>
                  <a:pt x="1632858" y="1235948"/>
                </a:cubicBezTo>
                <a:lnTo>
                  <a:pt x="1632858" y="1235948"/>
                </a:lnTo>
                <a:lnTo>
                  <a:pt x="1632858" y="1230924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>
            <a:off x="4405313" y="2150269"/>
            <a:ext cx="1749425" cy="1412081"/>
          </a:xfrm>
          <a:custGeom>
            <a:avLst/>
            <a:gdLst>
              <a:gd name="connsiteX0" fmla="*/ 0 w 1749425"/>
              <a:gd name="connsiteY0" fmla="*/ 1364456 h 1412081"/>
              <a:gd name="connsiteX1" fmla="*/ 123825 w 1749425"/>
              <a:gd name="connsiteY1" fmla="*/ 1302544 h 1412081"/>
              <a:gd name="connsiteX2" fmla="*/ 161925 w 1749425"/>
              <a:gd name="connsiteY2" fmla="*/ 1350169 h 1412081"/>
              <a:gd name="connsiteX3" fmla="*/ 138112 w 1749425"/>
              <a:gd name="connsiteY3" fmla="*/ 1383506 h 1412081"/>
              <a:gd name="connsiteX4" fmla="*/ 157162 w 1749425"/>
              <a:gd name="connsiteY4" fmla="*/ 1397794 h 1412081"/>
              <a:gd name="connsiteX5" fmla="*/ 190500 w 1749425"/>
              <a:gd name="connsiteY5" fmla="*/ 1402556 h 1412081"/>
              <a:gd name="connsiteX6" fmla="*/ 271462 w 1749425"/>
              <a:gd name="connsiteY6" fmla="*/ 1340644 h 1412081"/>
              <a:gd name="connsiteX7" fmla="*/ 309562 w 1749425"/>
              <a:gd name="connsiteY7" fmla="*/ 1331119 h 1412081"/>
              <a:gd name="connsiteX8" fmla="*/ 357187 w 1749425"/>
              <a:gd name="connsiteY8" fmla="*/ 1283494 h 1412081"/>
              <a:gd name="connsiteX9" fmla="*/ 700087 w 1749425"/>
              <a:gd name="connsiteY9" fmla="*/ 1178719 h 1412081"/>
              <a:gd name="connsiteX10" fmla="*/ 828675 w 1749425"/>
              <a:gd name="connsiteY10" fmla="*/ 969169 h 1412081"/>
              <a:gd name="connsiteX11" fmla="*/ 833437 w 1749425"/>
              <a:gd name="connsiteY11" fmla="*/ 931069 h 1412081"/>
              <a:gd name="connsiteX12" fmla="*/ 942975 w 1749425"/>
              <a:gd name="connsiteY12" fmla="*/ 797719 h 1412081"/>
              <a:gd name="connsiteX13" fmla="*/ 1004887 w 1749425"/>
              <a:gd name="connsiteY13" fmla="*/ 750094 h 1412081"/>
              <a:gd name="connsiteX14" fmla="*/ 1128712 w 1749425"/>
              <a:gd name="connsiteY14" fmla="*/ 702469 h 1412081"/>
              <a:gd name="connsiteX15" fmla="*/ 1304925 w 1749425"/>
              <a:gd name="connsiteY15" fmla="*/ 588169 h 1412081"/>
              <a:gd name="connsiteX16" fmla="*/ 1409700 w 1749425"/>
              <a:gd name="connsiteY16" fmla="*/ 383381 h 1412081"/>
              <a:gd name="connsiteX17" fmla="*/ 1485900 w 1749425"/>
              <a:gd name="connsiteY17" fmla="*/ 235744 h 1412081"/>
              <a:gd name="connsiteX18" fmla="*/ 1638300 w 1749425"/>
              <a:gd name="connsiteY18" fmla="*/ 107156 h 1412081"/>
              <a:gd name="connsiteX19" fmla="*/ 1733550 w 1749425"/>
              <a:gd name="connsiteY19" fmla="*/ 16669 h 1412081"/>
              <a:gd name="connsiteX20" fmla="*/ 1733550 w 1749425"/>
              <a:gd name="connsiteY20" fmla="*/ 7144 h 141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49425" h="1412081">
                <a:moveTo>
                  <a:pt x="0" y="1364456"/>
                </a:moveTo>
                <a:cubicBezTo>
                  <a:pt x="48418" y="1334690"/>
                  <a:pt x="96837" y="1304925"/>
                  <a:pt x="123825" y="1302544"/>
                </a:cubicBezTo>
                <a:cubicBezTo>
                  <a:pt x="150813" y="1300163"/>
                  <a:pt x="159544" y="1336675"/>
                  <a:pt x="161925" y="1350169"/>
                </a:cubicBezTo>
                <a:cubicBezTo>
                  <a:pt x="164306" y="1363663"/>
                  <a:pt x="138906" y="1375569"/>
                  <a:pt x="138112" y="1383506"/>
                </a:cubicBezTo>
                <a:cubicBezTo>
                  <a:pt x="137318" y="1391443"/>
                  <a:pt x="148431" y="1394619"/>
                  <a:pt x="157162" y="1397794"/>
                </a:cubicBezTo>
                <a:cubicBezTo>
                  <a:pt x="165893" y="1400969"/>
                  <a:pt x="171450" y="1412081"/>
                  <a:pt x="190500" y="1402556"/>
                </a:cubicBezTo>
                <a:cubicBezTo>
                  <a:pt x="209550" y="1393031"/>
                  <a:pt x="251618" y="1352550"/>
                  <a:pt x="271462" y="1340644"/>
                </a:cubicBezTo>
                <a:cubicBezTo>
                  <a:pt x="291306" y="1328738"/>
                  <a:pt x="295275" y="1340644"/>
                  <a:pt x="309562" y="1331119"/>
                </a:cubicBezTo>
                <a:cubicBezTo>
                  <a:pt x="323849" y="1321594"/>
                  <a:pt x="292100" y="1308894"/>
                  <a:pt x="357187" y="1283494"/>
                </a:cubicBezTo>
                <a:cubicBezTo>
                  <a:pt x="422275" y="1258094"/>
                  <a:pt x="621506" y="1231106"/>
                  <a:pt x="700087" y="1178719"/>
                </a:cubicBezTo>
                <a:cubicBezTo>
                  <a:pt x="778668" y="1126332"/>
                  <a:pt x="806450" y="1010444"/>
                  <a:pt x="828675" y="969169"/>
                </a:cubicBezTo>
                <a:cubicBezTo>
                  <a:pt x="850900" y="927894"/>
                  <a:pt x="814387" y="959644"/>
                  <a:pt x="833437" y="931069"/>
                </a:cubicBezTo>
                <a:cubicBezTo>
                  <a:pt x="852487" y="902494"/>
                  <a:pt x="914400" y="827881"/>
                  <a:pt x="942975" y="797719"/>
                </a:cubicBezTo>
                <a:cubicBezTo>
                  <a:pt x="971550" y="767557"/>
                  <a:pt x="973931" y="765969"/>
                  <a:pt x="1004887" y="750094"/>
                </a:cubicBezTo>
                <a:cubicBezTo>
                  <a:pt x="1035843" y="734219"/>
                  <a:pt x="1078706" y="729457"/>
                  <a:pt x="1128712" y="702469"/>
                </a:cubicBezTo>
                <a:cubicBezTo>
                  <a:pt x="1178718" y="675481"/>
                  <a:pt x="1258094" y="641350"/>
                  <a:pt x="1304925" y="588169"/>
                </a:cubicBezTo>
                <a:cubicBezTo>
                  <a:pt x="1351756" y="534988"/>
                  <a:pt x="1409700" y="383381"/>
                  <a:pt x="1409700" y="383381"/>
                </a:cubicBezTo>
                <a:cubicBezTo>
                  <a:pt x="1439863" y="324643"/>
                  <a:pt x="1447800" y="281781"/>
                  <a:pt x="1485900" y="235744"/>
                </a:cubicBezTo>
                <a:cubicBezTo>
                  <a:pt x="1524000" y="189707"/>
                  <a:pt x="1597025" y="143668"/>
                  <a:pt x="1638300" y="107156"/>
                </a:cubicBezTo>
                <a:cubicBezTo>
                  <a:pt x="1679575" y="70644"/>
                  <a:pt x="1717675" y="33338"/>
                  <a:pt x="1733550" y="16669"/>
                </a:cubicBezTo>
                <a:cubicBezTo>
                  <a:pt x="1749425" y="0"/>
                  <a:pt x="1741487" y="3572"/>
                  <a:pt x="1733550" y="7144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Dowolny kształt 6"/>
          <p:cNvSpPr/>
          <p:nvPr/>
        </p:nvSpPr>
        <p:spPr>
          <a:xfrm>
            <a:off x="5167313" y="3222625"/>
            <a:ext cx="2695575" cy="1406525"/>
          </a:xfrm>
          <a:custGeom>
            <a:avLst/>
            <a:gdLst>
              <a:gd name="connsiteX0" fmla="*/ 0 w 2695575"/>
              <a:gd name="connsiteY0" fmla="*/ 92075 h 1406525"/>
              <a:gd name="connsiteX1" fmla="*/ 247650 w 2695575"/>
              <a:gd name="connsiteY1" fmla="*/ 6350 h 1406525"/>
              <a:gd name="connsiteX2" fmla="*/ 319087 w 2695575"/>
              <a:gd name="connsiteY2" fmla="*/ 53975 h 1406525"/>
              <a:gd name="connsiteX3" fmla="*/ 438150 w 2695575"/>
              <a:gd name="connsiteY3" fmla="*/ 63500 h 1406525"/>
              <a:gd name="connsiteX4" fmla="*/ 528637 w 2695575"/>
              <a:gd name="connsiteY4" fmla="*/ 63500 h 1406525"/>
              <a:gd name="connsiteX5" fmla="*/ 671512 w 2695575"/>
              <a:gd name="connsiteY5" fmla="*/ 149225 h 1406525"/>
              <a:gd name="connsiteX6" fmla="*/ 804862 w 2695575"/>
              <a:gd name="connsiteY6" fmla="*/ 177800 h 1406525"/>
              <a:gd name="connsiteX7" fmla="*/ 890587 w 2695575"/>
              <a:gd name="connsiteY7" fmla="*/ 220663 h 1406525"/>
              <a:gd name="connsiteX8" fmla="*/ 1081087 w 2695575"/>
              <a:gd name="connsiteY8" fmla="*/ 325438 h 1406525"/>
              <a:gd name="connsiteX9" fmla="*/ 1176337 w 2695575"/>
              <a:gd name="connsiteY9" fmla="*/ 401638 h 1406525"/>
              <a:gd name="connsiteX10" fmla="*/ 1185862 w 2695575"/>
              <a:gd name="connsiteY10" fmla="*/ 520700 h 1406525"/>
              <a:gd name="connsiteX11" fmla="*/ 1362075 w 2695575"/>
              <a:gd name="connsiteY11" fmla="*/ 654050 h 1406525"/>
              <a:gd name="connsiteX12" fmla="*/ 1428750 w 2695575"/>
              <a:gd name="connsiteY12" fmla="*/ 725488 h 1406525"/>
              <a:gd name="connsiteX13" fmla="*/ 1490662 w 2695575"/>
              <a:gd name="connsiteY13" fmla="*/ 839788 h 1406525"/>
              <a:gd name="connsiteX14" fmla="*/ 1514475 w 2695575"/>
              <a:gd name="connsiteY14" fmla="*/ 882650 h 1406525"/>
              <a:gd name="connsiteX15" fmla="*/ 1714500 w 2695575"/>
              <a:gd name="connsiteY15" fmla="*/ 925513 h 1406525"/>
              <a:gd name="connsiteX16" fmla="*/ 1785937 w 2695575"/>
              <a:gd name="connsiteY16" fmla="*/ 968375 h 1406525"/>
              <a:gd name="connsiteX17" fmla="*/ 1843087 w 2695575"/>
              <a:gd name="connsiteY17" fmla="*/ 1063625 h 1406525"/>
              <a:gd name="connsiteX18" fmla="*/ 1881187 w 2695575"/>
              <a:gd name="connsiteY18" fmla="*/ 1096963 h 1406525"/>
              <a:gd name="connsiteX19" fmla="*/ 1971675 w 2695575"/>
              <a:gd name="connsiteY19" fmla="*/ 1182688 h 1406525"/>
              <a:gd name="connsiteX20" fmla="*/ 2071687 w 2695575"/>
              <a:gd name="connsiteY20" fmla="*/ 1235075 h 1406525"/>
              <a:gd name="connsiteX21" fmla="*/ 2214562 w 2695575"/>
              <a:gd name="connsiteY21" fmla="*/ 1320800 h 1406525"/>
              <a:gd name="connsiteX22" fmla="*/ 2314575 w 2695575"/>
              <a:gd name="connsiteY22" fmla="*/ 1363663 h 1406525"/>
              <a:gd name="connsiteX23" fmla="*/ 2390775 w 2695575"/>
              <a:gd name="connsiteY23" fmla="*/ 1377950 h 1406525"/>
              <a:gd name="connsiteX24" fmla="*/ 2433637 w 2695575"/>
              <a:gd name="connsiteY24" fmla="*/ 1344613 h 1406525"/>
              <a:gd name="connsiteX25" fmla="*/ 2476500 w 2695575"/>
              <a:gd name="connsiteY25" fmla="*/ 1339850 h 1406525"/>
              <a:gd name="connsiteX26" fmla="*/ 2562225 w 2695575"/>
              <a:gd name="connsiteY26" fmla="*/ 1397000 h 1406525"/>
              <a:gd name="connsiteX27" fmla="*/ 2676525 w 2695575"/>
              <a:gd name="connsiteY27" fmla="*/ 1397000 h 1406525"/>
              <a:gd name="connsiteX28" fmla="*/ 2676525 w 2695575"/>
              <a:gd name="connsiteY28" fmla="*/ 1401763 h 140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95575" h="1406525">
                <a:moveTo>
                  <a:pt x="0" y="92075"/>
                </a:moveTo>
                <a:cubicBezTo>
                  <a:pt x="97234" y="52387"/>
                  <a:pt x="194469" y="12700"/>
                  <a:pt x="247650" y="6350"/>
                </a:cubicBezTo>
                <a:cubicBezTo>
                  <a:pt x="300831" y="0"/>
                  <a:pt x="287337" y="44450"/>
                  <a:pt x="319087" y="53975"/>
                </a:cubicBezTo>
                <a:cubicBezTo>
                  <a:pt x="350837" y="63500"/>
                  <a:pt x="403225" y="61912"/>
                  <a:pt x="438150" y="63500"/>
                </a:cubicBezTo>
                <a:cubicBezTo>
                  <a:pt x="473075" y="65088"/>
                  <a:pt x="489743" y="49213"/>
                  <a:pt x="528637" y="63500"/>
                </a:cubicBezTo>
                <a:cubicBezTo>
                  <a:pt x="567531" y="77788"/>
                  <a:pt x="625475" y="130175"/>
                  <a:pt x="671512" y="149225"/>
                </a:cubicBezTo>
                <a:cubicBezTo>
                  <a:pt x="717549" y="168275"/>
                  <a:pt x="768350" y="165894"/>
                  <a:pt x="804862" y="177800"/>
                </a:cubicBezTo>
                <a:cubicBezTo>
                  <a:pt x="841374" y="189706"/>
                  <a:pt x="844550" y="196057"/>
                  <a:pt x="890587" y="220663"/>
                </a:cubicBezTo>
                <a:cubicBezTo>
                  <a:pt x="936625" y="245269"/>
                  <a:pt x="1033462" y="295276"/>
                  <a:pt x="1081087" y="325438"/>
                </a:cubicBezTo>
                <a:cubicBezTo>
                  <a:pt x="1128712" y="355600"/>
                  <a:pt x="1158875" y="369094"/>
                  <a:pt x="1176337" y="401638"/>
                </a:cubicBezTo>
                <a:cubicBezTo>
                  <a:pt x="1193800" y="434182"/>
                  <a:pt x="1154906" y="478631"/>
                  <a:pt x="1185862" y="520700"/>
                </a:cubicBezTo>
                <a:cubicBezTo>
                  <a:pt x="1216818" y="562769"/>
                  <a:pt x="1321594" y="619919"/>
                  <a:pt x="1362075" y="654050"/>
                </a:cubicBezTo>
                <a:cubicBezTo>
                  <a:pt x="1402556" y="688181"/>
                  <a:pt x="1407319" y="694532"/>
                  <a:pt x="1428750" y="725488"/>
                </a:cubicBezTo>
                <a:cubicBezTo>
                  <a:pt x="1450181" y="756444"/>
                  <a:pt x="1476375" y="813594"/>
                  <a:pt x="1490662" y="839788"/>
                </a:cubicBezTo>
                <a:cubicBezTo>
                  <a:pt x="1504949" y="865982"/>
                  <a:pt x="1477169" y="868363"/>
                  <a:pt x="1514475" y="882650"/>
                </a:cubicBezTo>
                <a:cubicBezTo>
                  <a:pt x="1551781" y="896938"/>
                  <a:pt x="1669256" y="911226"/>
                  <a:pt x="1714500" y="925513"/>
                </a:cubicBezTo>
                <a:cubicBezTo>
                  <a:pt x="1759744" y="939800"/>
                  <a:pt x="1764506" y="945356"/>
                  <a:pt x="1785937" y="968375"/>
                </a:cubicBezTo>
                <a:cubicBezTo>
                  <a:pt x="1807368" y="991394"/>
                  <a:pt x="1827212" y="1042194"/>
                  <a:pt x="1843087" y="1063625"/>
                </a:cubicBezTo>
                <a:cubicBezTo>
                  <a:pt x="1858962" y="1085056"/>
                  <a:pt x="1859756" y="1077119"/>
                  <a:pt x="1881187" y="1096963"/>
                </a:cubicBezTo>
                <a:cubicBezTo>
                  <a:pt x="1902618" y="1116807"/>
                  <a:pt x="1939925" y="1159669"/>
                  <a:pt x="1971675" y="1182688"/>
                </a:cubicBezTo>
                <a:cubicBezTo>
                  <a:pt x="2003425" y="1205707"/>
                  <a:pt x="2031206" y="1212056"/>
                  <a:pt x="2071687" y="1235075"/>
                </a:cubicBezTo>
                <a:cubicBezTo>
                  <a:pt x="2112168" y="1258094"/>
                  <a:pt x="2174081" y="1299369"/>
                  <a:pt x="2214562" y="1320800"/>
                </a:cubicBezTo>
                <a:cubicBezTo>
                  <a:pt x="2255043" y="1342231"/>
                  <a:pt x="2285206" y="1354138"/>
                  <a:pt x="2314575" y="1363663"/>
                </a:cubicBezTo>
                <a:cubicBezTo>
                  <a:pt x="2343944" y="1373188"/>
                  <a:pt x="2370931" y="1381125"/>
                  <a:pt x="2390775" y="1377950"/>
                </a:cubicBezTo>
                <a:cubicBezTo>
                  <a:pt x="2410619" y="1374775"/>
                  <a:pt x="2419349" y="1350963"/>
                  <a:pt x="2433637" y="1344613"/>
                </a:cubicBezTo>
                <a:cubicBezTo>
                  <a:pt x="2447925" y="1338263"/>
                  <a:pt x="2455069" y="1331119"/>
                  <a:pt x="2476500" y="1339850"/>
                </a:cubicBezTo>
                <a:cubicBezTo>
                  <a:pt x="2497931" y="1348581"/>
                  <a:pt x="2528888" y="1387475"/>
                  <a:pt x="2562225" y="1397000"/>
                </a:cubicBezTo>
                <a:cubicBezTo>
                  <a:pt x="2595563" y="1406525"/>
                  <a:pt x="2657475" y="1396206"/>
                  <a:pt x="2676525" y="1397000"/>
                </a:cubicBezTo>
                <a:cubicBezTo>
                  <a:pt x="2695575" y="1397794"/>
                  <a:pt x="2686050" y="1399778"/>
                  <a:pt x="2676525" y="1401763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4029075" y="719138"/>
            <a:ext cx="625475" cy="2709862"/>
          </a:xfrm>
          <a:custGeom>
            <a:avLst/>
            <a:gdLst>
              <a:gd name="connsiteX0" fmla="*/ 0 w 625475"/>
              <a:gd name="connsiteY0" fmla="*/ 0 h 2709862"/>
              <a:gd name="connsiteX1" fmla="*/ 104775 w 625475"/>
              <a:gd name="connsiteY1" fmla="*/ 200025 h 2709862"/>
              <a:gd name="connsiteX2" fmla="*/ 128588 w 625475"/>
              <a:gd name="connsiteY2" fmla="*/ 266700 h 2709862"/>
              <a:gd name="connsiteX3" fmla="*/ 119063 w 625475"/>
              <a:gd name="connsiteY3" fmla="*/ 342900 h 2709862"/>
              <a:gd name="connsiteX4" fmla="*/ 114300 w 625475"/>
              <a:gd name="connsiteY4" fmla="*/ 509587 h 2709862"/>
              <a:gd name="connsiteX5" fmla="*/ 157163 w 625475"/>
              <a:gd name="connsiteY5" fmla="*/ 623887 h 2709862"/>
              <a:gd name="connsiteX6" fmla="*/ 257175 w 625475"/>
              <a:gd name="connsiteY6" fmla="*/ 723900 h 2709862"/>
              <a:gd name="connsiteX7" fmla="*/ 376238 w 625475"/>
              <a:gd name="connsiteY7" fmla="*/ 819150 h 2709862"/>
              <a:gd name="connsiteX8" fmla="*/ 485775 w 625475"/>
              <a:gd name="connsiteY8" fmla="*/ 957262 h 2709862"/>
              <a:gd name="connsiteX9" fmla="*/ 547688 w 625475"/>
              <a:gd name="connsiteY9" fmla="*/ 1119187 h 2709862"/>
              <a:gd name="connsiteX10" fmla="*/ 619125 w 625475"/>
              <a:gd name="connsiteY10" fmla="*/ 1309687 h 2709862"/>
              <a:gd name="connsiteX11" fmla="*/ 585788 w 625475"/>
              <a:gd name="connsiteY11" fmla="*/ 1481137 h 2709862"/>
              <a:gd name="connsiteX12" fmla="*/ 547688 w 625475"/>
              <a:gd name="connsiteY12" fmla="*/ 1838325 h 2709862"/>
              <a:gd name="connsiteX13" fmla="*/ 528638 w 625475"/>
              <a:gd name="connsiteY13" fmla="*/ 2052637 h 2709862"/>
              <a:gd name="connsiteX14" fmla="*/ 528638 w 625475"/>
              <a:gd name="connsiteY14" fmla="*/ 2247900 h 2709862"/>
              <a:gd name="connsiteX15" fmla="*/ 523875 w 625475"/>
              <a:gd name="connsiteY15" fmla="*/ 2347912 h 2709862"/>
              <a:gd name="connsiteX16" fmla="*/ 490538 w 625475"/>
              <a:gd name="connsiteY16" fmla="*/ 2438400 h 2709862"/>
              <a:gd name="connsiteX17" fmla="*/ 481013 w 625475"/>
              <a:gd name="connsiteY17" fmla="*/ 2547937 h 2709862"/>
              <a:gd name="connsiteX18" fmla="*/ 466725 w 625475"/>
              <a:gd name="connsiteY18" fmla="*/ 2614612 h 2709862"/>
              <a:gd name="connsiteX19" fmla="*/ 490538 w 625475"/>
              <a:gd name="connsiteY19" fmla="*/ 2709862 h 2709862"/>
              <a:gd name="connsiteX20" fmla="*/ 490538 w 625475"/>
              <a:gd name="connsiteY20" fmla="*/ 2709862 h 270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5475" h="2709862">
                <a:moveTo>
                  <a:pt x="0" y="0"/>
                </a:moveTo>
                <a:cubicBezTo>
                  <a:pt x="41672" y="77787"/>
                  <a:pt x="83344" y="155575"/>
                  <a:pt x="104775" y="200025"/>
                </a:cubicBezTo>
                <a:cubicBezTo>
                  <a:pt x="126206" y="244475"/>
                  <a:pt x="126207" y="242887"/>
                  <a:pt x="128588" y="266700"/>
                </a:cubicBezTo>
                <a:cubicBezTo>
                  <a:pt x="130969" y="290513"/>
                  <a:pt x="121444" y="302419"/>
                  <a:pt x="119063" y="342900"/>
                </a:cubicBezTo>
                <a:cubicBezTo>
                  <a:pt x="116682" y="383381"/>
                  <a:pt x="107950" y="462756"/>
                  <a:pt x="114300" y="509587"/>
                </a:cubicBezTo>
                <a:cubicBezTo>
                  <a:pt x="120650" y="556418"/>
                  <a:pt x="133351" y="588168"/>
                  <a:pt x="157163" y="623887"/>
                </a:cubicBezTo>
                <a:cubicBezTo>
                  <a:pt x="180976" y="659606"/>
                  <a:pt x="220663" y="691356"/>
                  <a:pt x="257175" y="723900"/>
                </a:cubicBezTo>
                <a:cubicBezTo>
                  <a:pt x="293687" y="756444"/>
                  <a:pt x="338138" y="780256"/>
                  <a:pt x="376238" y="819150"/>
                </a:cubicBezTo>
                <a:cubicBezTo>
                  <a:pt x="414338" y="858044"/>
                  <a:pt x="457200" y="907256"/>
                  <a:pt x="485775" y="957262"/>
                </a:cubicBezTo>
                <a:cubicBezTo>
                  <a:pt x="514350" y="1007268"/>
                  <a:pt x="525463" y="1060450"/>
                  <a:pt x="547688" y="1119187"/>
                </a:cubicBezTo>
                <a:cubicBezTo>
                  <a:pt x="569913" y="1177924"/>
                  <a:pt x="612775" y="1249362"/>
                  <a:pt x="619125" y="1309687"/>
                </a:cubicBezTo>
                <a:cubicBezTo>
                  <a:pt x="625475" y="1370012"/>
                  <a:pt x="597694" y="1393031"/>
                  <a:pt x="585788" y="1481137"/>
                </a:cubicBezTo>
                <a:cubicBezTo>
                  <a:pt x="573882" y="1569243"/>
                  <a:pt x="557213" y="1743075"/>
                  <a:pt x="547688" y="1838325"/>
                </a:cubicBezTo>
                <a:cubicBezTo>
                  <a:pt x="538163" y="1933575"/>
                  <a:pt x="531813" y="1984375"/>
                  <a:pt x="528638" y="2052637"/>
                </a:cubicBezTo>
                <a:cubicBezTo>
                  <a:pt x="525463" y="2120899"/>
                  <a:pt x="529432" y="2198688"/>
                  <a:pt x="528638" y="2247900"/>
                </a:cubicBezTo>
                <a:cubicBezTo>
                  <a:pt x="527844" y="2297112"/>
                  <a:pt x="530225" y="2316162"/>
                  <a:pt x="523875" y="2347912"/>
                </a:cubicBezTo>
                <a:cubicBezTo>
                  <a:pt x="517525" y="2379662"/>
                  <a:pt x="497682" y="2405063"/>
                  <a:pt x="490538" y="2438400"/>
                </a:cubicBezTo>
                <a:cubicBezTo>
                  <a:pt x="483394" y="2471737"/>
                  <a:pt x="484982" y="2518568"/>
                  <a:pt x="481013" y="2547937"/>
                </a:cubicBezTo>
                <a:cubicBezTo>
                  <a:pt x="477044" y="2577306"/>
                  <a:pt x="465138" y="2587625"/>
                  <a:pt x="466725" y="2614612"/>
                </a:cubicBezTo>
                <a:cubicBezTo>
                  <a:pt x="468312" y="2641599"/>
                  <a:pt x="490538" y="2709862"/>
                  <a:pt x="490538" y="2709862"/>
                </a:cubicBezTo>
                <a:lnTo>
                  <a:pt x="490538" y="2709862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Dowolny kształt 8"/>
          <p:cNvSpPr/>
          <p:nvPr/>
        </p:nvSpPr>
        <p:spPr>
          <a:xfrm>
            <a:off x="4481513" y="3700463"/>
            <a:ext cx="819150" cy="1009650"/>
          </a:xfrm>
          <a:custGeom>
            <a:avLst/>
            <a:gdLst>
              <a:gd name="connsiteX0" fmla="*/ 0 w 819150"/>
              <a:gd name="connsiteY0" fmla="*/ 28575 h 1009650"/>
              <a:gd name="connsiteX1" fmla="*/ 100012 w 819150"/>
              <a:gd name="connsiteY1" fmla="*/ 0 h 1009650"/>
              <a:gd name="connsiteX2" fmla="*/ 123825 w 819150"/>
              <a:gd name="connsiteY2" fmla="*/ 28575 h 1009650"/>
              <a:gd name="connsiteX3" fmla="*/ 190500 w 819150"/>
              <a:gd name="connsiteY3" fmla="*/ 109537 h 1009650"/>
              <a:gd name="connsiteX4" fmla="*/ 295275 w 819150"/>
              <a:gd name="connsiteY4" fmla="*/ 114300 h 1009650"/>
              <a:gd name="connsiteX5" fmla="*/ 442912 w 819150"/>
              <a:gd name="connsiteY5" fmla="*/ 119062 h 1009650"/>
              <a:gd name="connsiteX6" fmla="*/ 523875 w 819150"/>
              <a:gd name="connsiteY6" fmla="*/ 295275 h 1009650"/>
              <a:gd name="connsiteX7" fmla="*/ 609600 w 819150"/>
              <a:gd name="connsiteY7" fmla="*/ 466725 h 1009650"/>
              <a:gd name="connsiteX8" fmla="*/ 647700 w 819150"/>
              <a:gd name="connsiteY8" fmla="*/ 542925 h 1009650"/>
              <a:gd name="connsiteX9" fmla="*/ 728662 w 819150"/>
              <a:gd name="connsiteY9" fmla="*/ 771525 h 1009650"/>
              <a:gd name="connsiteX10" fmla="*/ 795337 w 819150"/>
              <a:gd name="connsiteY10" fmla="*/ 923925 h 1009650"/>
              <a:gd name="connsiteX11" fmla="*/ 819150 w 819150"/>
              <a:gd name="connsiteY11" fmla="*/ 1009650 h 1009650"/>
              <a:gd name="connsiteX12" fmla="*/ 819150 w 819150"/>
              <a:gd name="connsiteY1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9150" h="1009650">
                <a:moveTo>
                  <a:pt x="0" y="28575"/>
                </a:moveTo>
                <a:cubicBezTo>
                  <a:pt x="39687" y="14287"/>
                  <a:pt x="79375" y="0"/>
                  <a:pt x="100012" y="0"/>
                </a:cubicBezTo>
                <a:cubicBezTo>
                  <a:pt x="120649" y="0"/>
                  <a:pt x="123825" y="28575"/>
                  <a:pt x="123825" y="28575"/>
                </a:cubicBezTo>
                <a:cubicBezTo>
                  <a:pt x="138906" y="46831"/>
                  <a:pt x="161925" y="95250"/>
                  <a:pt x="190500" y="109537"/>
                </a:cubicBezTo>
                <a:cubicBezTo>
                  <a:pt x="219075" y="123824"/>
                  <a:pt x="295275" y="114300"/>
                  <a:pt x="295275" y="114300"/>
                </a:cubicBezTo>
                <a:cubicBezTo>
                  <a:pt x="337344" y="115887"/>
                  <a:pt x="404812" y="88900"/>
                  <a:pt x="442912" y="119062"/>
                </a:cubicBezTo>
                <a:cubicBezTo>
                  <a:pt x="481012" y="149224"/>
                  <a:pt x="496094" y="237331"/>
                  <a:pt x="523875" y="295275"/>
                </a:cubicBezTo>
                <a:cubicBezTo>
                  <a:pt x="551656" y="353219"/>
                  <a:pt x="609600" y="466725"/>
                  <a:pt x="609600" y="466725"/>
                </a:cubicBezTo>
                <a:cubicBezTo>
                  <a:pt x="630238" y="508000"/>
                  <a:pt x="627856" y="492125"/>
                  <a:pt x="647700" y="542925"/>
                </a:cubicBezTo>
                <a:cubicBezTo>
                  <a:pt x="667544" y="593725"/>
                  <a:pt x="704056" y="708025"/>
                  <a:pt x="728662" y="771525"/>
                </a:cubicBezTo>
                <a:cubicBezTo>
                  <a:pt x="753268" y="835025"/>
                  <a:pt x="780256" y="884238"/>
                  <a:pt x="795337" y="923925"/>
                </a:cubicBezTo>
                <a:cubicBezTo>
                  <a:pt x="810418" y="963612"/>
                  <a:pt x="819150" y="1009650"/>
                  <a:pt x="819150" y="1009650"/>
                </a:cubicBezTo>
                <a:lnTo>
                  <a:pt x="819150" y="100965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3162300" y="1162050"/>
            <a:ext cx="1257300" cy="2309813"/>
          </a:xfrm>
          <a:custGeom>
            <a:avLst/>
            <a:gdLst>
              <a:gd name="connsiteX0" fmla="*/ 0 w 1257300"/>
              <a:gd name="connsiteY0" fmla="*/ 0 h 2309813"/>
              <a:gd name="connsiteX1" fmla="*/ 57150 w 1257300"/>
              <a:gd name="connsiteY1" fmla="*/ 109538 h 2309813"/>
              <a:gd name="connsiteX2" fmla="*/ 233363 w 1257300"/>
              <a:gd name="connsiteY2" fmla="*/ 523875 h 2309813"/>
              <a:gd name="connsiteX3" fmla="*/ 323850 w 1257300"/>
              <a:gd name="connsiteY3" fmla="*/ 733425 h 2309813"/>
              <a:gd name="connsiteX4" fmla="*/ 409575 w 1257300"/>
              <a:gd name="connsiteY4" fmla="*/ 890588 h 2309813"/>
              <a:gd name="connsiteX5" fmla="*/ 676275 w 1257300"/>
              <a:gd name="connsiteY5" fmla="*/ 1181100 h 2309813"/>
              <a:gd name="connsiteX6" fmla="*/ 742950 w 1257300"/>
              <a:gd name="connsiteY6" fmla="*/ 1266825 h 2309813"/>
              <a:gd name="connsiteX7" fmla="*/ 752475 w 1257300"/>
              <a:gd name="connsiteY7" fmla="*/ 1419225 h 2309813"/>
              <a:gd name="connsiteX8" fmla="*/ 852488 w 1257300"/>
              <a:gd name="connsiteY8" fmla="*/ 1657350 h 2309813"/>
              <a:gd name="connsiteX9" fmla="*/ 1052513 w 1257300"/>
              <a:gd name="connsiteY9" fmla="*/ 1885950 h 2309813"/>
              <a:gd name="connsiteX10" fmla="*/ 1152525 w 1257300"/>
              <a:gd name="connsiteY10" fmla="*/ 2095500 h 2309813"/>
              <a:gd name="connsiteX11" fmla="*/ 1209675 w 1257300"/>
              <a:gd name="connsiteY11" fmla="*/ 2238375 h 2309813"/>
              <a:gd name="connsiteX12" fmla="*/ 1257300 w 1257300"/>
              <a:gd name="connsiteY12" fmla="*/ 2309813 h 2309813"/>
              <a:gd name="connsiteX13" fmla="*/ 1257300 w 1257300"/>
              <a:gd name="connsiteY13" fmla="*/ 2309813 h 2309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7300" h="2309813">
                <a:moveTo>
                  <a:pt x="0" y="0"/>
                </a:moveTo>
                <a:cubicBezTo>
                  <a:pt x="9128" y="11113"/>
                  <a:pt x="18256" y="22226"/>
                  <a:pt x="57150" y="109538"/>
                </a:cubicBezTo>
                <a:cubicBezTo>
                  <a:pt x="96044" y="196850"/>
                  <a:pt x="188913" y="419894"/>
                  <a:pt x="233363" y="523875"/>
                </a:cubicBezTo>
                <a:cubicBezTo>
                  <a:pt x="277813" y="627856"/>
                  <a:pt x="294481" y="672306"/>
                  <a:pt x="323850" y="733425"/>
                </a:cubicBezTo>
                <a:cubicBezTo>
                  <a:pt x="353219" y="794544"/>
                  <a:pt x="350838" y="815976"/>
                  <a:pt x="409575" y="890588"/>
                </a:cubicBezTo>
                <a:cubicBezTo>
                  <a:pt x="468313" y="965201"/>
                  <a:pt x="620712" y="1118394"/>
                  <a:pt x="676275" y="1181100"/>
                </a:cubicBezTo>
                <a:cubicBezTo>
                  <a:pt x="731838" y="1243806"/>
                  <a:pt x="730250" y="1227138"/>
                  <a:pt x="742950" y="1266825"/>
                </a:cubicBezTo>
                <a:cubicBezTo>
                  <a:pt x="755650" y="1306513"/>
                  <a:pt x="734219" y="1354138"/>
                  <a:pt x="752475" y="1419225"/>
                </a:cubicBezTo>
                <a:cubicBezTo>
                  <a:pt x="770731" y="1484312"/>
                  <a:pt x="802482" y="1579563"/>
                  <a:pt x="852488" y="1657350"/>
                </a:cubicBezTo>
                <a:cubicBezTo>
                  <a:pt x="902494" y="1735138"/>
                  <a:pt x="1002507" y="1812925"/>
                  <a:pt x="1052513" y="1885950"/>
                </a:cubicBezTo>
                <a:cubicBezTo>
                  <a:pt x="1102519" y="1958975"/>
                  <a:pt x="1126331" y="2036763"/>
                  <a:pt x="1152525" y="2095500"/>
                </a:cubicBezTo>
                <a:cubicBezTo>
                  <a:pt x="1178719" y="2154237"/>
                  <a:pt x="1192213" y="2202656"/>
                  <a:pt x="1209675" y="2238375"/>
                </a:cubicBezTo>
                <a:cubicBezTo>
                  <a:pt x="1227138" y="2274094"/>
                  <a:pt x="1257300" y="2309813"/>
                  <a:pt x="1257300" y="2309813"/>
                </a:cubicBezTo>
                <a:lnTo>
                  <a:pt x="1257300" y="23098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owolny kształt 10"/>
          <p:cNvSpPr/>
          <p:nvPr/>
        </p:nvSpPr>
        <p:spPr>
          <a:xfrm>
            <a:off x="3938588" y="2447925"/>
            <a:ext cx="609600" cy="109538"/>
          </a:xfrm>
          <a:custGeom>
            <a:avLst/>
            <a:gdLst>
              <a:gd name="connsiteX0" fmla="*/ 0 w 609600"/>
              <a:gd name="connsiteY0" fmla="*/ 0 h 109538"/>
              <a:gd name="connsiteX1" fmla="*/ 138112 w 609600"/>
              <a:gd name="connsiteY1" fmla="*/ 38100 h 109538"/>
              <a:gd name="connsiteX2" fmla="*/ 204787 w 609600"/>
              <a:gd name="connsiteY2" fmla="*/ 71438 h 109538"/>
              <a:gd name="connsiteX3" fmla="*/ 261937 w 609600"/>
              <a:gd name="connsiteY3" fmla="*/ 66675 h 109538"/>
              <a:gd name="connsiteX4" fmla="*/ 338137 w 609600"/>
              <a:gd name="connsiteY4" fmla="*/ 42863 h 109538"/>
              <a:gd name="connsiteX5" fmla="*/ 381000 w 609600"/>
              <a:gd name="connsiteY5" fmla="*/ 38100 h 109538"/>
              <a:gd name="connsiteX6" fmla="*/ 471487 w 609600"/>
              <a:gd name="connsiteY6" fmla="*/ 66675 h 109538"/>
              <a:gd name="connsiteX7" fmla="*/ 609600 w 609600"/>
              <a:gd name="connsiteY7" fmla="*/ 109538 h 109538"/>
              <a:gd name="connsiteX8" fmla="*/ 609600 w 609600"/>
              <a:gd name="connsiteY8" fmla="*/ 109538 h 109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" h="109538">
                <a:moveTo>
                  <a:pt x="0" y="0"/>
                </a:moveTo>
                <a:cubicBezTo>
                  <a:pt x="51990" y="13097"/>
                  <a:pt x="103981" y="26194"/>
                  <a:pt x="138112" y="38100"/>
                </a:cubicBezTo>
                <a:cubicBezTo>
                  <a:pt x="172243" y="50006"/>
                  <a:pt x="184150" y="66676"/>
                  <a:pt x="204787" y="71438"/>
                </a:cubicBezTo>
                <a:cubicBezTo>
                  <a:pt x="225424" y="76200"/>
                  <a:pt x="239712" y="71438"/>
                  <a:pt x="261937" y="66675"/>
                </a:cubicBezTo>
                <a:cubicBezTo>
                  <a:pt x="284162" y="61913"/>
                  <a:pt x="318293" y="47625"/>
                  <a:pt x="338137" y="42863"/>
                </a:cubicBezTo>
                <a:cubicBezTo>
                  <a:pt x="357981" y="38101"/>
                  <a:pt x="358775" y="34131"/>
                  <a:pt x="381000" y="38100"/>
                </a:cubicBezTo>
                <a:cubicBezTo>
                  <a:pt x="403225" y="42069"/>
                  <a:pt x="471487" y="66675"/>
                  <a:pt x="471487" y="66675"/>
                </a:cubicBezTo>
                <a:lnTo>
                  <a:pt x="609600" y="109538"/>
                </a:lnTo>
                <a:lnTo>
                  <a:pt x="609600" y="10953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Dowolny kształt 11"/>
          <p:cNvSpPr/>
          <p:nvPr/>
        </p:nvSpPr>
        <p:spPr>
          <a:xfrm>
            <a:off x="4605338" y="2533650"/>
            <a:ext cx="731837" cy="383382"/>
          </a:xfrm>
          <a:custGeom>
            <a:avLst/>
            <a:gdLst>
              <a:gd name="connsiteX0" fmla="*/ 0 w 731837"/>
              <a:gd name="connsiteY0" fmla="*/ 0 h 383382"/>
              <a:gd name="connsiteX1" fmla="*/ 252412 w 731837"/>
              <a:gd name="connsiteY1" fmla="*/ 76200 h 383382"/>
              <a:gd name="connsiteX2" fmla="*/ 314325 w 731837"/>
              <a:gd name="connsiteY2" fmla="*/ 142875 h 383382"/>
              <a:gd name="connsiteX3" fmla="*/ 352425 w 731837"/>
              <a:gd name="connsiteY3" fmla="*/ 190500 h 383382"/>
              <a:gd name="connsiteX4" fmla="*/ 414337 w 731837"/>
              <a:gd name="connsiteY4" fmla="*/ 209550 h 383382"/>
              <a:gd name="connsiteX5" fmla="*/ 457200 w 731837"/>
              <a:gd name="connsiteY5" fmla="*/ 223838 h 383382"/>
              <a:gd name="connsiteX6" fmla="*/ 514350 w 731837"/>
              <a:gd name="connsiteY6" fmla="*/ 233363 h 383382"/>
              <a:gd name="connsiteX7" fmla="*/ 571500 w 731837"/>
              <a:gd name="connsiteY7" fmla="*/ 266700 h 383382"/>
              <a:gd name="connsiteX8" fmla="*/ 681037 w 731837"/>
              <a:gd name="connsiteY8" fmla="*/ 338138 h 383382"/>
              <a:gd name="connsiteX9" fmla="*/ 723900 w 731837"/>
              <a:gd name="connsiteY9" fmla="*/ 376238 h 383382"/>
              <a:gd name="connsiteX10" fmla="*/ 728662 w 731837"/>
              <a:gd name="connsiteY10" fmla="*/ 381000 h 38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1837" h="383382">
                <a:moveTo>
                  <a:pt x="0" y="0"/>
                </a:moveTo>
                <a:cubicBezTo>
                  <a:pt x="100012" y="26194"/>
                  <a:pt x="200025" y="52388"/>
                  <a:pt x="252412" y="76200"/>
                </a:cubicBezTo>
                <a:cubicBezTo>
                  <a:pt x="304799" y="100012"/>
                  <a:pt x="297656" y="123825"/>
                  <a:pt x="314325" y="142875"/>
                </a:cubicBezTo>
                <a:cubicBezTo>
                  <a:pt x="330994" y="161925"/>
                  <a:pt x="335756" y="179388"/>
                  <a:pt x="352425" y="190500"/>
                </a:cubicBezTo>
                <a:cubicBezTo>
                  <a:pt x="369094" y="201612"/>
                  <a:pt x="396875" y="203994"/>
                  <a:pt x="414337" y="209550"/>
                </a:cubicBezTo>
                <a:cubicBezTo>
                  <a:pt x="431799" y="215106"/>
                  <a:pt x="440531" y="219869"/>
                  <a:pt x="457200" y="223838"/>
                </a:cubicBezTo>
                <a:cubicBezTo>
                  <a:pt x="473869" y="227807"/>
                  <a:pt x="495300" y="226219"/>
                  <a:pt x="514350" y="233363"/>
                </a:cubicBezTo>
                <a:cubicBezTo>
                  <a:pt x="533400" y="240507"/>
                  <a:pt x="543719" y="249238"/>
                  <a:pt x="571500" y="266700"/>
                </a:cubicBezTo>
                <a:cubicBezTo>
                  <a:pt x="599281" y="284162"/>
                  <a:pt x="655637" y="319882"/>
                  <a:pt x="681037" y="338138"/>
                </a:cubicBezTo>
                <a:cubicBezTo>
                  <a:pt x="706437" y="356394"/>
                  <a:pt x="715963" y="369094"/>
                  <a:pt x="723900" y="376238"/>
                </a:cubicBezTo>
                <a:cubicBezTo>
                  <a:pt x="731837" y="383382"/>
                  <a:pt x="730249" y="382191"/>
                  <a:pt x="728662" y="3810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4976813" y="3409950"/>
            <a:ext cx="1681162" cy="1316832"/>
          </a:xfrm>
          <a:custGeom>
            <a:avLst/>
            <a:gdLst>
              <a:gd name="connsiteX0" fmla="*/ 0 w 1681162"/>
              <a:gd name="connsiteY0" fmla="*/ 0 h 1316832"/>
              <a:gd name="connsiteX1" fmla="*/ 90487 w 1681162"/>
              <a:gd name="connsiteY1" fmla="*/ 85725 h 1316832"/>
              <a:gd name="connsiteX2" fmla="*/ 133350 w 1681162"/>
              <a:gd name="connsiteY2" fmla="*/ 128588 h 1316832"/>
              <a:gd name="connsiteX3" fmla="*/ 171450 w 1681162"/>
              <a:gd name="connsiteY3" fmla="*/ 166688 h 1316832"/>
              <a:gd name="connsiteX4" fmla="*/ 214312 w 1681162"/>
              <a:gd name="connsiteY4" fmla="*/ 223838 h 1316832"/>
              <a:gd name="connsiteX5" fmla="*/ 266700 w 1681162"/>
              <a:gd name="connsiteY5" fmla="*/ 290513 h 1316832"/>
              <a:gd name="connsiteX6" fmla="*/ 280987 w 1681162"/>
              <a:gd name="connsiteY6" fmla="*/ 366713 h 1316832"/>
              <a:gd name="connsiteX7" fmla="*/ 276225 w 1681162"/>
              <a:gd name="connsiteY7" fmla="*/ 471488 h 1316832"/>
              <a:gd name="connsiteX8" fmla="*/ 361950 w 1681162"/>
              <a:gd name="connsiteY8" fmla="*/ 638175 h 1316832"/>
              <a:gd name="connsiteX9" fmla="*/ 433387 w 1681162"/>
              <a:gd name="connsiteY9" fmla="*/ 738188 h 1316832"/>
              <a:gd name="connsiteX10" fmla="*/ 447675 w 1681162"/>
              <a:gd name="connsiteY10" fmla="*/ 904875 h 1316832"/>
              <a:gd name="connsiteX11" fmla="*/ 476250 w 1681162"/>
              <a:gd name="connsiteY11" fmla="*/ 1014413 h 1316832"/>
              <a:gd name="connsiteX12" fmla="*/ 557212 w 1681162"/>
              <a:gd name="connsiteY12" fmla="*/ 1128713 h 1316832"/>
              <a:gd name="connsiteX13" fmla="*/ 676275 w 1681162"/>
              <a:gd name="connsiteY13" fmla="*/ 1247775 h 1316832"/>
              <a:gd name="connsiteX14" fmla="*/ 919162 w 1681162"/>
              <a:gd name="connsiteY14" fmla="*/ 1243013 h 1316832"/>
              <a:gd name="connsiteX15" fmla="*/ 942975 w 1681162"/>
              <a:gd name="connsiteY15" fmla="*/ 1233488 h 1316832"/>
              <a:gd name="connsiteX16" fmla="*/ 1019175 w 1681162"/>
              <a:gd name="connsiteY16" fmla="*/ 1262063 h 1316832"/>
              <a:gd name="connsiteX17" fmla="*/ 1085850 w 1681162"/>
              <a:gd name="connsiteY17" fmla="*/ 1281113 h 1316832"/>
              <a:gd name="connsiteX18" fmla="*/ 1133475 w 1681162"/>
              <a:gd name="connsiteY18" fmla="*/ 1309688 h 1316832"/>
              <a:gd name="connsiteX19" fmla="*/ 1152525 w 1681162"/>
              <a:gd name="connsiteY19" fmla="*/ 1238250 h 1316832"/>
              <a:gd name="connsiteX20" fmla="*/ 1185862 w 1681162"/>
              <a:gd name="connsiteY20" fmla="*/ 1200150 h 1316832"/>
              <a:gd name="connsiteX21" fmla="*/ 1323975 w 1681162"/>
              <a:gd name="connsiteY21" fmla="*/ 1157288 h 1316832"/>
              <a:gd name="connsiteX22" fmla="*/ 1347787 w 1681162"/>
              <a:gd name="connsiteY22" fmla="*/ 1138238 h 1316832"/>
              <a:gd name="connsiteX23" fmla="*/ 1357312 w 1681162"/>
              <a:gd name="connsiteY23" fmla="*/ 1052513 h 1316832"/>
              <a:gd name="connsiteX24" fmla="*/ 1462087 w 1681162"/>
              <a:gd name="connsiteY24" fmla="*/ 909638 h 1316832"/>
              <a:gd name="connsiteX25" fmla="*/ 1581150 w 1681162"/>
              <a:gd name="connsiteY25" fmla="*/ 800100 h 1316832"/>
              <a:gd name="connsiteX26" fmla="*/ 1681162 w 1681162"/>
              <a:gd name="connsiteY26" fmla="*/ 709613 h 131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81162" h="1316832">
                <a:moveTo>
                  <a:pt x="0" y="0"/>
                </a:moveTo>
                <a:lnTo>
                  <a:pt x="90487" y="85725"/>
                </a:lnTo>
                <a:cubicBezTo>
                  <a:pt x="112712" y="107156"/>
                  <a:pt x="133350" y="128588"/>
                  <a:pt x="133350" y="128588"/>
                </a:cubicBezTo>
                <a:cubicBezTo>
                  <a:pt x="146844" y="142082"/>
                  <a:pt x="157956" y="150813"/>
                  <a:pt x="171450" y="166688"/>
                </a:cubicBezTo>
                <a:cubicBezTo>
                  <a:pt x="184944" y="182563"/>
                  <a:pt x="198437" y="203201"/>
                  <a:pt x="214312" y="223838"/>
                </a:cubicBezTo>
                <a:cubicBezTo>
                  <a:pt x="230187" y="244476"/>
                  <a:pt x="255588" y="266701"/>
                  <a:pt x="266700" y="290513"/>
                </a:cubicBezTo>
                <a:cubicBezTo>
                  <a:pt x="277813" y="314326"/>
                  <a:pt x="279400" y="336551"/>
                  <a:pt x="280987" y="366713"/>
                </a:cubicBezTo>
                <a:cubicBezTo>
                  <a:pt x="282574" y="396875"/>
                  <a:pt x="262731" y="426244"/>
                  <a:pt x="276225" y="471488"/>
                </a:cubicBezTo>
                <a:cubicBezTo>
                  <a:pt x="289719" y="516732"/>
                  <a:pt x="335756" y="593725"/>
                  <a:pt x="361950" y="638175"/>
                </a:cubicBezTo>
                <a:cubicBezTo>
                  <a:pt x="388144" y="682625"/>
                  <a:pt x="419100" y="693738"/>
                  <a:pt x="433387" y="738188"/>
                </a:cubicBezTo>
                <a:cubicBezTo>
                  <a:pt x="447674" y="782638"/>
                  <a:pt x="440531" y="858838"/>
                  <a:pt x="447675" y="904875"/>
                </a:cubicBezTo>
                <a:cubicBezTo>
                  <a:pt x="454819" y="950912"/>
                  <a:pt x="457994" y="977107"/>
                  <a:pt x="476250" y="1014413"/>
                </a:cubicBezTo>
                <a:cubicBezTo>
                  <a:pt x="494506" y="1051719"/>
                  <a:pt x="523875" y="1089819"/>
                  <a:pt x="557212" y="1128713"/>
                </a:cubicBezTo>
                <a:cubicBezTo>
                  <a:pt x="590549" y="1167607"/>
                  <a:pt x="615950" y="1228725"/>
                  <a:pt x="676275" y="1247775"/>
                </a:cubicBezTo>
                <a:cubicBezTo>
                  <a:pt x="736600" y="1266825"/>
                  <a:pt x="874712" y="1245394"/>
                  <a:pt x="919162" y="1243013"/>
                </a:cubicBezTo>
                <a:cubicBezTo>
                  <a:pt x="963612" y="1240632"/>
                  <a:pt x="926306" y="1230313"/>
                  <a:pt x="942975" y="1233488"/>
                </a:cubicBezTo>
                <a:cubicBezTo>
                  <a:pt x="959644" y="1236663"/>
                  <a:pt x="995363" y="1254126"/>
                  <a:pt x="1019175" y="1262063"/>
                </a:cubicBezTo>
                <a:cubicBezTo>
                  <a:pt x="1042988" y="1270001"/>
                  <a:pt x="1066800" y="1273176"/>
                  <a:pt x="1085850" y="1281113"/>
                </a:cubicBezTo>
                <a:cubicBezTo>
                  <a:pt x="1104900" y="1289050"/>
                  <a:pt x="1122363" y="1316832"/>
                  <a:pt x="1133475" y="1309688"/>
                </a:cubicBezTo>
                <a:cubicBezTo>
                  <a:pt x="1144587" y="1302544"/>
                  <a:pt x="1143794" y="1256506"/>
                  <a:pt x="1152525" y="1238250"/>
                </a:cubicBezTo>
                <a:cubicBezTo>
                  <a:pt x="1161256" y="1219994"/>
                  <a:pt x="1157287" y="1213644"/>
                  <a:pt x="1185862" y="1200150"/>
                </a:cubicBezTo>
                <a:cubicBezTo>
                  <a:pt x="1214437" y="1186656"/>
                  <a:pt x="1296987" y="1167607"/>
                  <a:pt x="1323975" y="1157288"/>
                </a:cubicBezTo>
                <a:cubicBezTo>
                  <a:pt x="1350963" y="1146969"/>
                  <a:pt x="1342231" y="1155700"/>
                  <a:pt x="1347787" y="1138238"/>
                </a:cubicBezTo>
                <a:cubicBezTo>
                  <a:pt x="1353343" y="1120776"/>
                  <a:pt x="1338262" y="1090613"/>
                  <a:pt x="1357312" y="1052513"/>
                </a:cubicBezTo>
                <a:cubicBezTo>
                  <a:pt x="1376362" y="1014413"/>
                  <a:pt x="1424781" y="951707"/>
                  <a:pt x="1462087" y="909638"/>
                </a:cubicBezTo>
                <a:cubicBezTo>
                  <a:pt x="1499393" y="867569"/>
                  <a:pt x="1581150" y="800100"/>
                  <a:pt x="1581150" y="800100"/>
                </a:cubicBezTo>
                <a:lnTo>
                  <a:pt x="1681162" y="709613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owolny kształt 13"/>
          <p:cNvSpPr/>
          <p:nvPr/>
        </p:nvSpPr>
        <p:spPr>
          <a:xfrm>
            <a:off x="2252663" y="1238250"/>
            <a:ext cx="537369" cy="1147763"/>
          </a:xfrm>
          <a:custGeom>
            <a:avLst/>
            <a:gdLst>
              <a:gd name="connsiteX0" fmla="*/ 0 w 537369"/>
              <a:gd name="connsiteY0" fmla="*/ 1147763 h 1147763"/>
              <a:gd name="connsiteX1" fmla="*/ 85725 w 537369"/>
              <a:gd name="connsiteY1" fmla="*/ 1019175 h 1147763"/>
              <a:gd name="connsiteX2" fmla="*/ 119062 w 537369"/>
              <a:gd name="connsiteY2" fmla="*/ 1004888 h 1147763"/>
              <a:gd name="connsiteX3" fmla="*/ 138112 w 537369"/>
              <a:gd name="connsiteY3" fmla="*/ 933450 h 1147763"/>
              <a:gd name="connsiteX4" fmla="*/ 238125 w 537369"/>
              <a:gd name="connsiteY4" fmla="*/ 862013 h 1147763"/>
              <a:gd name="connsiteX5" fmla="*/ 238125 w 537369"/>
              <a:gd name="connsiteY5" fmla="*/ 776288 h 1147763"/>
              <a:gd name="connsiteX6" fmla="*/ 257175 w 537369"/>
              <a:gd name="connsiteY6" fmla="*/ 714375 h 1147763"/>
              <a:gd name="connsiteX7" fmla="*/ 285750 w 537369"/>
              <a:gd name="connsiteY7" fmla="*/ 514350 h 1147763"/>
              <a:gd name="connsiteX8" fmla="*/ 228600 w 537369"/>
              <a:gd name="connsiteY8" fmla="*/ 366713 h 1147763"/>
              <a:gd name="connsiteX9" fmla="*/ 304800 w 537369"/>
              <a:gd name="connsiteY9" fmla="*/ 338138 h 1147763"/>
              <a:gd name="connsiteX10" fmla="*/ 385762 w 537369"/>
              <a:gd name="connsiteY10" fmla="*/ 295275 h 1147763"/>
              <a:gd name="connsiteX11" fmla="*/ 428625 w 537369"/>
              <a:gd name="connsiteY11" fmla="*/ 257175 h 1147763"/>
              <a:gd name="connsiteX12" fmla="*/ 504825 w 537369"/>
              <a:gd name="connsiteY12" fmla="*/ 214313 h 1147763"/>
              <a:gd name="connsiteX13" fmla="*/ 533400 w 537369"/>
              <a:gd name="connsiteY13" fmla="*/ 123825 h 1147763"/>
              <a:gd name="connsiteX14" fmla="*/ 528637 w 537369"/>
              <a:gd name="connsiteY14" fmla="*/ 0 h 114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7369" h="1147763">
                <a:moveTo>
                  <a:pt x="0" y="1147763"/>
                </a:moveTo>
                <a:cubicBezTo>
                  <a:pt x="32940" y="1095375"/>
                  <a:pt x="65881" y="1042987"/>
                  <a:pt x="85725" y="1019175"/>
                </a:cubicBezTo>
                <a:cubicBezTo>
                  <a:pt x="105569" y="995363"/>
                  <a:pt x="110331" y="1019175"/>
                  <a:pt x="119062" y="1004888"/>
                </a:cubicBezTo>
                <a:cubicBezTo>
                  <a:pt x="127793" y="990601"/>
                  <a:pt x="118268" y="957263"/>
                  <a:pt x="138112" y="933450"/>
                </a:cubicBezTo>
                <a:cubicBezTo>
                  <a:pt x="157956" y="909637"/>
                  <a:pt x="221456" y="888207"/>
                  <a:pt x="238125" y="862013"/>
                </a:cubicBezTo>
                <a:cubicBezTo>
                  <a:pt x="254794" y="835819"/>
                  <a:pt x="234950" y="800894"/>
                  <a:pt x="238125" y="776288"/>
                </a:cubicBezTo>
                <a:cubicBezTo>
                  <a:pt x="241300" y="751682"/>
                  <a:pt x="249238" y="758031"/>
                  <a:pt x="257175" y="714375"/>
                </a:cubicBezTo>
                <a:cubicBezTo>
                  <a:pt x="265112" y="670719"/>
                  <a:pt x="290513" y="572294"/>
                  <a:pt x="285750" y="514350"/>
                </a:cubicBezTo>
                <a:cubicBezTo>
                  <a:pt x="280988" y="456406"/>
                  <a:pt x="225425" y="396082"/>
                  <a:pt x="228600" y="366713"/>
                </a:cubicBezTo>
                <a:cubicBezTo>
                  <a:pt x="231775" y="337344"/>
                  <a:pt x="278606" y="350044"/>
                  <a:pt x="304800" y="338138"/>
                </a:cubicBezTo>
                <a:cubicBezTo>
                  <a:pt x="330994" y="326232"/>
                  <a:pt x="365125" y="308769"/>
                  <a:pt x="385762" y="295275"/>
                </a:cubicBezTo>
                <a:cubicBezTo>
                  <a:pt x="406399" y="281781"/>
                  <a:pt x="408781" y="270669"/>
                  <a:pt x="428625" y="257175"/>
                </a:cubicBezTo>
                <a:cubicBezTo>
                  <a:pt x="448469" y="243681"/>
                  <a:pt x="487363" y="236538"/>
                  <a:pt x="504825" y="214313"/>
                </a:cubicBezTo>
                <a:cubicBezTo>
                  <a:pt x="522287" y="192088"/>
                  <a:pt x="529431" y="159544"/>
                  <a:pt x="533400" y="123825"/>
                </a:cubicBezTo>
                <a:cubicBezTo>
                  <a:pt x="537369" y="88106"/>
                  <a:pt x="533003" y="44053"/>
                  <a:pt x="528637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2543175" y="1843088"/>
            <a:ext cx="900113" cy="141288"/>
          </a:xfrm>
          <a:custGeom>
            <a:avLst/>
            <a:gdLst>
              <a:gd name="connsiteX0" fmla="*/ 0 w 900113"/>
              <a:gd name="connsiteY0" fmla="*/ 100012 h 141288"/>
              <a:gd name="connsiteX1" fmla="*/ 142875 w 900113"/>
              <a:gd name="connsiteY1" fmla="*/ 123825 h 141288"/>
              <a:gd name="connsiteX2" fmla="*/ 247650 w 900113"/>
              <a:gd name="connsiteY2" fmla="*/ 128587 h 141288"/>
              <a:gd name="connsiteX3" fmla="*/ 381000 w 900113"/>
              <a:gd name="connsiteY3" fmla="*/ 114300 h 141288"/>
              <a:gd name="connsiteX4" fmla="*/ 423863 w 900113"/>
              <a:gd name="connsiteY4" fmla="*/ 133350 h 141288"/>
              <a:gd name="connsiteX5" fmla="*/ 485775 w 900113"/>
              <a:gd name="connsiteY5" fmla="*/ 133350 h 141288"/>
              <a:gd name="connsiteX6" fmla="*/ 566738 w 900113"/>
              <a:gd name="connsiteY6" fmla="*/ 85725 h 141288"/>
              <a:gd name="connsiteX7" fmla="*/ 647700 w 900113"/>
              <a:gd name="connsiteY7" fmla="*/ 90487 h 141288"/>
              <a:gd name="connsiteX8" fmla="*/ 723900 w 900113"/>
              <a:gd name="connsiteY8" fmla="*/ 61912 h 141288"/>
              <a:gd name="connsiteX9" fmla="*/ 781050 w 900113"/>
              <a:gd name="connsiteY9" fmla="*/ 76200 h 141288"/>
              <a:gd name="connsiteX10" fmla="*/ 900113 w 900113"/>
              <a:gd name="connsiteY10" fmla="*/ 0 h 14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0113" h="141288">
                <a:moveTo>
                  <a:pt x="0" y="100012"/>
                </a:moveTo>
                <a:cubicBezTo>
                  <a:pt x="50800" y="109537"/>
                  <a:pt x="101600" y="119063"/>
                  <a:pt x="142875" y="123825"/>
                </a:cubicBezTo>
                <a:cubicBezTo>
                  <a:pt x="184150" y="128587"/>
                  <a:pt x="207963" y="130174"/>
                  <a:pt x="247650" y="128587"/>
                </a:cubicBezTo>
                <a:cubicBezTo>
                  <a:pt x="287337" y="127000"/>
                  <a:pt x="351631" y="113506"/>
                  <a:pt x="381000" y="114300"/>
                </a:cubicBezTo>
                <a:cubicBezTo>
                  <a:pt x="410369" y="115094"/>
                  <a:pt x="406401" y="130175"/>
                  <a:pt x="423863" y="133350"/>
                </a:cubicBezTo>
                <a:cubicBezTo>
                  <a:pt x="441326" y="136525"/>
                  <a:pt x="461963" y="141288"/>
                  <a:pt x="485775" y="133350"/>
                </a:cubicBezTo>
                <a:cubicBezTo>
                  <a:pt x="509588" y="125413"/>
                  <a:pt x="539751" y="92869"/>
                  <a:pt x="566738" y="85725"/>
                </a:cubicBezTo>
                <a:cubicBezTo>
                  <a:pt x="593725" y="78581"/>
                  <a:pt x="621506" y="94456"/>
                  <a:pt x="647700" y="90487"/>
                </a:cubicBezTo>
                <a:cubicBezTo>
                  <a:pt x="673894" y="86518"/>
                  <a:pt x="701675" y="64293"/>
                  <a:pt x="723900" y="61912"/>
                </a:cubicBezTo>
                <a:cubicBezTo>
                  <a:pt x="746125" y="59531"/>
                  <a:pt x="751681" y="86519"/>
                  <a:pt x="781050" y="76200"/>
                </a:cubicBezTo>
                <a:cubicBezTo>
                  <a:pt x="810419" y="65881"/>
                  <a:pt x="855266" y="32940"/>
                  <a:pt x="900113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Dowolny kształt 15"/>
          <p:cNvSpPr/>
          <p:nvPr/>
        </p:nvSpPr>
        <p:spPr>
          <a:xfrm>
            <a:off x="5391150" y="2962275"/>
            <a:ext cx="242888" cy="290513"/>
          </a:xfrm>
          <a:custGeom>
            <a:avLst/>
            <a:gdLst>
              <a:gd name="connsiteX0" fmla="*/ 0 w 242888"/>
              <a:gd name="connsiteY0" fmla="*/ 0 h 290513"/>
              <a:gd name="connsiteX1" fmla="*/ 57150 w 242888"/>
              <a:gd name="connsiteY1" fmla="*/ 28575 h 290513"/>
              <a:gd name="connsiteX2" fmla="*/ 66675 w 242888"/>
              <a:gd name="connsiteY2" fmla="*/ 71438 h 290513"/>
              <a:gd name="connsiteX3" fmla="*/ 76200 w 242888"/>
              <a:gd name="connsiteY3" fmla="*/ 119063 h 290513"/>
              <a:gd name="connsiteX4" fmla="*/ 142875 w 242888"/>
              <a:gd name="connsiteY4" fmla="*/ 142875 h 290513"/>
              <a:gd name="connsiteX5" fmla="*/ 185738 w 242888"/>
              <a:gd name="connsiteY5" fmla="*/ 204788 h 290513"/>
              <a:gd name="connsiteX6" fmla="*/ 242888 w 242888"/>
              <a:gd name="connsiteY6" fmla="*/ 290513 h 290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88" h="290513">
                <a:moveTo>
                  <a:pt x="0" y="0"/>
                </a:moveTo>
                <a:cubicBezTo>
                  <a:pt x="23019" y="8334"/>
                  <a:pt x="46038" y="16669"/>
                  <a:pt x="57150" y="28575"/>
                </a:cubicBezTo>
                <a:cubicBezTo>
                  <a:pt x="68262" y="40481"/>
                  <a:pt x="63500" y="56357"/>
                  <a:pt x="66675" y="71438"/>
                </a:cubicBezTo>
                <a:cubicBezTo>
                  <a:pt x="69850" y="86519"/>
                  <a:pt x="63500" y="107157"/>
                  <a:pt x="76200" y="119063"/>
                </a:cubicBezTo>
                <a:cubicBezTo>
                  <a:pt x="88900" y="130969"/>
                  <a:pt x="124619" y="128587"/>
                  <a:pt x="142875" y="142875"/>
                </a:cubicBezTo>
                <a:cubicBezTo>
                  <a:pt x="161131" y="157163"/>
                  <a:pt x="169069" y="180182"/>
                  <a:pt x="185738" y="204788"/>
                </a:cubicBezTo>
                <a:cubicBezTo>
                  <a:pt x="202407" y="229394"/>
                  <a:pt x="222647" y="259953"/>
                  <a:pt x="242888" y="290513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Dowolny kształt 16"/>
          <p:cNvSpPr/>
          <p:nvPr/>
        </p:nvSpPr>
        <p:spPr>
          <a:xfrm>
            <a:off x="6443663" y="3571081"/>
            <a:ext cx="1343025" cy="400844"/>
          </a:xfrm>
          <a:custGeom>
            <a:avLst/>
            <a:gdLst>
              <a:gd name="connsiteX0" fmla="*/ 0 w 1343025"/>
              <a:gd name="connsiteY0" fmla="*/ 96044 h 400844"/>
              <a:gd name="connsiteX1" fmla="*/ 61912 w 1343025"/>
              <a:gd name="connsiteY1" fmla="*/ 129382 h 400844"/>
              <a:gd name="connsiteX2" fmla="*/ 257175 w 1343025"/>
              <a:gd name="connsiteY2" fmla="*/ 110332 h 400844"/>
              <a:gd name="connsiteX3" fmla="*/ 304800 w 1343025"/>
              <a:gd name="connsiteY3" fmla="*/ 119857 h 400844"/>
              <a:gd name="connsiteX4" fmla="*/ 338137 w 1343025"/>
              <a:gd name="connsiteY4" fmla="*/ 129382 h 400844"/>
              <a:gd name="connsiteX5" fmla="*/ 357187 w 1343025"/>
              <a:gd name="connsiteY5" fmla="*/ 134144 h 400844"/>
              <a:gd name="connsiteX6" fmla="*/ 414337 w 1343025"/>
              <a:gd name="connsiteY6" fmla="*/ 134144 h 400844"/>
              <a:gd name="connsiteX7" fmla="*/ 466725 w 1343025"/>
              <a:gd name="connsiteY7" fmla="*/ 76994 h 400844"/>
              <a:gd name="connsiteX8" fmla="*/ 500062 w 1343025"/>
              <a:gd name="connsiteY8" fmla="*/ 57944 h 400844"/>
              <a:gd name="connsiteX9" fmla="*/ 528637 w 1343025"/>
              <a:gd name="connsiteY9" fmla="*/ 43657 h 400844"/>
              <a:gd name="connsiteX10" fmla="*/ 552450 w 1343025"/>
              <a:gd name="connsiteY10" fmla="*/ 29369 h 400844"/>
              <a:gd name="connsiteX11" fmla="*/ 576262 w 1343025"/>
              <a:gd name="connsiteY11" fmla="*/ 24607 h 400844"/>
              <a:gd name="connsiteX12" fmla="*/ 614362 w 1343025"/>
              <a:gd name="connsiteY12" fmla="*/ 29369 h 400844"/>
              <a:gd name="connsiteX13" fmla="*/ 652462 w 1343025"/>
              <a:gd name="connsiteY13" fmla="*/ 24607 h 400844"/>
              <a:gd name="connsiteX14" fmla="*/ 728662 w 1343025"/>
              <a:gd name="connsiteY14" fmla="*/ 19844 h 400844"/>
              <a:gd name="connsiteX15" fmla="*/ 762000 w 1343025"/>
              <a:gd name="connsiteY15" fmla="*/ 15082 h 400844"/>
              <a:gd name="connsiteX16" fmla="*/ 800100 w 1343025"/>
              <a:gd name="connsiteY16" fmla="*/ 48419 h 400844"/>
              <a:gd name="connsiteX17" fmla="*/ 1166812 w 1343025"/>
              <a:gd name="connsiteY17" fmla="*/ 305594 h 400844"/>
              <a:gd name="connsiteX18" fmla="*/ 1195387 w 1343025"/>
              <a:gd name="connsiteY18" fmla="*/ 338932 h 400844"/>
              <a:gd name="connsiteX19" fmla="*/ 1343025 w 1343025"/>
              <a:gd name="connsiteY19" fmla="*/ 400844 h 400844"/>
              <a:gd name="connsiteX20" fmla="*/ 1343025 w 1343025"/>
              <a:gd name="connsiteY20" fmla="*/ 400844 h 40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43025" h="400844">
                <a:moveTo>
                  <a:pt x="0" y="96044"/>
                </a:moveTo>
                <a:cubicBezTo>
                  <a:pt x="9525" y="111522"/>
                  <a:pt x="19050" y="127001"/>
                  <a:pt x="61912" y="129382"/>
                </a:cubicBezTo>
                <a:cubicBezTo>
                  <a:pt x="104775" y="131763"/>
                  <a:pt x="216694" y="111919"/>
                  <a:pt x="257175" y="110332"/>
                </a:cubicBezTo>
                <a:cubicBezTo>
                  <a:pt x="297656" y="108745"/>
                  <a:pt x="291306" y="116682"/>
                  <a:pt x="304800" y="119857"/>
                </a:cubicBezTo>
                <a:cubicBezTo>
                  <a:pt x="318294" y="123032"/>
                  <a:pt x="329406" y="127001"/>
                  <a:pt x="338137" y="129382"/>
                </a:cubicBezTo>
                <a:cubicBezTo>
                  <a:pt x="346868" y="131763"/>
                  <a:pt x="344487" y="133350"/>
                  <a:pt x="357187" y="134144"/>
                </a:cubicBezTo>
                <a:cubicBezTo>
                  <a:pt x="369887" y="134938"/>
                  <a:pt x="396081" y="143669"/>
                  <a:pt x="414337" y="134144"/>
                </a:cubicBezTo>
                <a:cubicBezTo>
                  <a:pt x="432593" y="124619"/>
                  <a:pt x="452438" y="89694"/>
                  <a:pt x="466725" y="76994"/>
                </a:cubicBezTo>
                <a:cubicBezTo>
                  <a:pt x="481013" y="64294"/>
                  <a:pt x="489743" y="63500"/>
                  <a:pt x="500062" y="57944"/>
                </a:cubicBezTo>
                <a:cubicBezTo>
                  <a:pt x="510381" y="52388"/>
                  <a:pt x="519906" y="48419"/>
                  <a:pt x="528637" y="43657"/>
                </a:cubicBezTo>
                <a:cubicBezTo>
                  <a:pt x="537368" y="38895"/>
                  <a:pt x="544512" y="32544"/>
                  <a:pt x="552450" y="29369"/>
                </a:cubicBezTo>
                <a:cubicBezTo>
                  <a:pt x="560388" y="26194"/>
                  <a:pt x="565943" y="24607"/>
                  <a:pt x="576262" y="24607"/>
                </a:cubicBezTo>
                <a:cubicBezTo>
                  <a:pt x="586581" y="24607"/>
                  <a:pt x="601662" y="29369"/>
                  <a:pt x="614362" y="29369"/>
                </a:cubicBezTo>
                <a:cubicBezTo>
                  <a:pt x="627062" y="29369"/>
                  <a:pt x="633412" y="26194"/>
                  <a:pt x="652462" y="24607"/>
                </a:cubicBezTo>
                <a:cubicBezTo>
                  <a:pt x="671512" y="23020"/>
                  <a:pt x="710406" y="21432"/>
                  <a:pt x="728662" y="19844"/>
                </a:cubicBezTo>
                <a:cubicBezTo>
                  <a:pt x="746918" y="18257"/>
                  <a:pt x="750094" y="10320"/>
                  <a:pt x="762000" y="15082"/>
                </a:cubicBezTo>
                <a:cubicBezTo>
                  <a:pt x="773906" y="19844"/>
                  <a:pt x="732631" y="0"/>
                  <a:pt x="800100" y="48419"/>
                </a:cubicBezTo>
                <a:cubicBezTo>
                  <a:pt x="867569" y="96838"/>
                  <a:pt x="1100931" y="257175"/>
                  <a:pt x="1166812" y="305594"/>
                </a:cubicBezTo>
                <a:cubicBezTo>
                  <a:pt x="1232693" y="354013"/>
                  <a:pt x="1166018" y="323057"/>
                  <a:pt x="1195387" y="338932"/>
                </a:cubicBezTo>
                <a:cubicBezTo>
                  <a:pt x="1224756" y="354807"/>
                  <a:pt x="1343025" y="400844"/>
                  <a:pt x="1343025" y="400844"/>
                </a:cubicBezTo>
                <a:lnTo>
                  <a:pt x="1343025" y="400844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7181850" y="3633788"/>
            <a:ext cx="768350" cy="757237"/>
          </a:xfrm>
          <a:custGeom>
            <a:avLst/>
            <a:gdLst>
              <a:gd name="connsiteX0" fmla="*/ 762000 w 768350"/>
              <a:gd name="connsiteY0" fmla="*/ 0 h 757237"/>
              <a:gd name="connsiteX1" fmla="*/ 742950 w 768350"/>
              <a:gd name="connsiteY1" fmla="*/ 80962 h 757237"/>
              <a:gd name="connsiteX2" fmla="*/ 738188 w 768350"/>
              <a:gd name="connsiteY2" fmla="*/ 161925 h 757237"/>
              <a:gd name="connsiteX3" fmla="*/ 757238 w 768350"/>
              <a:gd name="connsiteY3" fmla="*/ 242887 h 757237"/>
              <a:gd name="connsiteX4" fmla="*/ 757238 w 768350"/>
              <a:gd name="connsiteY4" fmla="*/ 271462 h 757237"/>
              <a:gd name="connsiteX5" fmla="*/ 690563 w 768350"/>
              <a:gd name="connsiteY5" fmla="*/ 314325 h 757237"/>
              <a:gd name="connsiteX6" fmla="*/ 661988 w 768350"/>
              <a:gd name="connsiteY6" fmla="*/ 295275 h 757237"/>
              <a:gd name="connsiteX7" fmla="*/ 619125 w 768350"/>
              <a:gd name="connsiteY7" fmla="*/ 323850 h 757237"/>
              <a:gd name="connsiteX8" fmla="*/ 481013 w 768350"/>
              <a:gd name="connsiteY8" fmla="*/ 347662 h 757237"/>
              <a:gd name="connsiteX9" fmla="*/ 381000 w 768350"/>
              <a:gd name="connsiteY9" fmla="*/ 385762 h 757237"/>
              <a:gd name="connsiteX10" fmla="*/ 304800 w 768350"/>
              <a:gd name="connsiteY10" fmla="*/ 438150 h 757237"/>
              <a:gd name="connsiteX11" fmla="*/ 285750 w 768350"/>
              <a:gd name="connsiteY11" fmla="*/ 476250 h 757237"/>
              <a:gd name="connsiteX12" fmla="*/ 104775 w 768350"/>
              <a:gd name="connsiteY12" fmla="*/ 509587 h 757237"/>
              <a:gd name="connsiteX13" fmla="*/ 85725 w 768350"/>
              <a:gd name="connsiteY13" fmla="*/ 542925 h 757237"/>
              <a:gd name="connsiteX14" fmla="*/ 42863 w 768350"/>
              <a:gd name="connsiteY14" fmla="*/ 604837 h 757237"/>
              <a:gd name="connsiteX15" fmla="*/ 19050 w 768350"/>
              <a:gd name="connsiteY15" fmla="*/ 690562 h 757237"/>
              <a:gd name="connsiteX16" fmla="*/ 0 w 768350"/>
              <a:gd name="connsiteY16" fmla="*/ 757237 h 757237"/>
              <a:gd name="connsiteX17" fmla="*/ 0 w 768350"/>
              <a:gd name="connsiteY17" fmla="*/ 757237 h 75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8350" h="757237">
                <a:moveTo>
                  <a:pt x="762000" y="0"/>
                </a:moveTo>
                <a:cubicBezTo>
                  <a:pt x="754459" y="26987"/>
                  <a:pt x="746919" y="53975"/>
                  <a:pt x="742950" y="80962"/>
                </a:cubicBezTo>
                <a:cubicBezTo>
                  <a:pt x="738981" y="107950"/>
                  <a:pt x="735807" y="134938"/>
                  <a:pt x="738188" y="161925"/>
                </a:cubicBezTo>
                <a:cubicBezTo>
                  <a:pt x="740569" y="188913"/>
                  <a:pt x="754063" y="224631"/>
                  <a:pt x="757238" y="242887"/>
                </a:cubicBezTo>
                <a:cubicBezTo>
                  <a:pt x="760413" y="261143"/>
                  <a:pt x="768350" y="259556"/>
                  <a:pt x="757238" y="271462"/>
                </a:cubicBezTo>
                <a:cubicBezTo>
                  <a:pt x="746126" y="283368"/>
                  <a:pt x="706438" y="310356"/>
                  <a:pt x="690563" y="314325"/>
                </a:cubicBezTo>
                <a:cubicBezTo>
                  <a:pt x="674688" y="318294"/>
                  <a:pt x="673894" y="293688"/>
                  <a:pt x="661988" y="295275"/>
                </a:cubicBezTo>
                <a:cubicBezTo>
                  <a:pt x="650082" y="296862"/>
                  <a:pt x="649287" y="315119"/>
                  <a:pt x="619125" y="323850"/>
                </a:cubicBezTo>
                <a:cubicBezTo>
                  <a:pt x="588963" y="332581"/>
                  <a:pt x="520701" y="337343"/>
                  <a:pt x="481013" y="347662"/>
                </a:cubicBezTo>
                <a:cubicBezTo>
                  <a:pt x="441326" y="357981"/>
                  <a:pt x="410369" y="370681"/>
                  <a:pt x="381000" y="385762"/>
                </a:cubicBezTo>
                <a:cubicBezTo>
                  <a:pt x="351631" y="400843"/>
                  <a:pt x="320675" y="423069"/>
                  <a:pt x="304800" y="438150"/>
                </a:cubicBezTo>
                <a:cubicBezTo>
                  <a:pt x="288925" y="453231"/>
                  <a:pt x="319088" y="464344"/>
                  <a:pt x="285750" y="476250"/>
                </a:cubicBezTo>
                <a:cubicBezTo>
                  <a:pt x="252412" y="488156"/>
                  <a:pt x="138112" y="498475"/>
                  <a:pt x="104775" y="509587"/>
                </a:cubicBezTo>
                <a:cubicBezTo>
                  <a:pt x="71438" y="520699"/>
                  <a:pt x="96044" y="527050"/>
                  <a:pt x="85725" y="542925"/>
                </a:cubicBezTo>
                <a:cubicBezTo>
                  <a:pt x="75406" y="558800"/>
                  <a:pt x="53975" y="580231"/>
                  <a:pt x="42863" y="604837"/>
                </a:cubicBezTo>
                <a:cubicBezTo>
                  <a:pt x="31751" y="629443"/>
                  <a:pt x="26194" y="665162"/>
                  <a:pt x="19050" y="690562"/>
                </a:cubicBezTo>
                <a:cubicBezTo>
                  <a:pt x="11906" y="715962"/>
                  <a:pt x="0" y="757237"/>
                  <a:pt x="0" y="757237"/>
                </a:cubicBezTo>
                <a:lnTo>
                  <a:pt x="0" y="7572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Dowolny kształt 18"/>
          <p:cNvSpPr/>
          <p:nvPr/>
        </p:nvSpPr>
        <p:spPr>
          <a:xfrm>
            <a:off x="7150100" y="4462463"/>
            <a:ext cx="330200" cy="433387"/>
          </a:xfrm>
          <a:custGeom>
            <a:avLst/>
            <a:gdLst>
              <a:gd name="connsiteX0" fmla="*/ 7938 w 330200"/>
              <a:gd name="connsiteY0" fmla="*/ 0 h 433387"/>
              <a:gd name="connsiteX1" fmla="*/ 3175 w 330200"/>
              <a:gd name="connsiteY1" fmla="*/ 61912 h 433387"/>
              <a:gd name="connsiteX2" fmla="*/ 26988 w 330200"/>
              <a:gd name="connsiteY2" fmla="*/ 180975 h 433387"/>
              <a:gd name="connsiteX3" fmla="*/ 74613 w 330200"/>
              <a:gd name="connsiteY3" fmla="*/ 271462 h 433387"/>
              <a:gd name="connsiteX4" fmla="*/ 127000 w 330200"/>
              <a:gd name="connsiteY4" fmla="*/ 295275 h 433387"/>
              <a:gd name="connsiteX5" fmla="*/ 246063 w 330200"/>
              <a:gd name="connsiteY5" fmla="*/ 352425 h 433387"/>
              <a:gd name="connsiteX6" fmla="*/ 317500 w 330200"/>
              <a:gd name="connsiteY6" fmla="*/ 395287 h 433387"/>
              <a:gd name="connsiteX7" fmla="*/ 322263 w 330200"/>
              <a:gd name="connsiteY7" fmla="*/ 423862 h 433387"/>
              <a:gd name="connsiteX8" fmla="*/ 322263 w 330200"/>
              <a:gd name="connsiteY8" fmla="*/ 433387 h 433387"/>
              <a:gd name="connsiteX9" fmla="*/ 327025 w 330200"/>
              <a:gd name="connsiteY9" fmla="*/ 423862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200" h="433387">
                <a:moveTo>
                  <a:pt x="7938" y="0"/>
                </a:moveTo>
                <a:cubicBezTo>
                  <a:pt x="3969" y="15874"/>
                  <a:pt x="0" y="31749"/>
                  <a:pt x="3175" y="61912"/>
                </a:cubicBezTo>
                <a:cubicBezTo>
                  <a:pt x="6350" y="92075"/>
                  <a:pt x="15082" y="146050"/>
                  <a:pt x="26988" y="180975"/>
                </a:cubicBezTo>
                <a:cubicBezTo>
                  <a:pt x="38894" y="215900"/>
                  <a:pt x="57944" y="252412"/>
                  <a:pt x="74613" y="271462"/>
                </a:cubicBezTo>
                <a:cubicBezTo>
                  <a:pt x="91282" y="290512"/>
                  <a:pt x="127000" y="295275"/>
                  <a:pt x="127000" y="295275"/>
                </a:cubicBezTo>
                <a:cubicBezTo>
                  <a:pt x="155575" y="308769"/>
                  <a:pt x="214313" y="335756"/>
                  <a:pt x="246063" y="352425"/>
                </a:cubicBezTo>
                <a:cubicBezTo>
                  <a:pt x="277813" y="369094"/>
                  <a:pt x="304800" y="383381"/>
                  <a:pt x="317500" y="395287"/>
                </a:cubicBezTo>
                <a:cubicBezTo>
                  <a:pt x="330200" y="407193"/>
                  <a:pt x="321469" y="417512"/>
                  <a:pt x="322263" y="423862"/>
                </a:cubicBezTo>
                <a:cubicBezTo>
                  <a:pt x="323057" y="430212"/>
                  <a:pt x="321469" y="433387"/>
                  <a:pt x="322263" y="433387"/>
                </a:cubicBezTo>
                <a:cubicBezTo>
                  <a:pt x="323057" y="433387"/>
                  <a:pt x="325041" y="428624"/>
                  <a:pt x="327025" y="423862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5810250" y="2754313"/>
            <a:ext cx="381000" cy="574675"/>
          </a:xfrm>
          <a:custGeom>
            <a:avLst/>
            <a:gdLst>
              <a:gd name="connsiteX0" fmla="*/ 0 w 381000"/>
              <a:gd name="connsiteY0" fmla="*/ 574675 h 574675"/>
              <a:gd name="connsiteX1" fmla="*/ 61913 w 381000"/>
              <a:gd name="connsiteY1" fmla="*/ 503237 h 574675"/>
              <a:gd name="connsiteX2" fmla="*/ 128588 w 381000"/>
              <a:gd name="connsiteY2" fmla="*/ 417512 h 574675"/>
              <a:gd name="connsiteX3" fmla="*/ 161925 w 381000"/>
              <a:gd name="connsiteY3" fmla="*/ 365125 h 574675"/>
              <a:gd name="connsiteX4" fmla="*/ 166688 w 381000"/>
              <a:gd name="connsiteY4" fmla="*/ 307975 h 574675"/>
              <a:gd name="connsiteX5" fmla="*/ 238125 w 381000"/>
              <a:gd name="connsiteY5" fmla="*/ 231775 h 574675"/>
              <a:gd name="connsiteX6" fmla="*/ 295275 w 381000"/>
              <a:gd name="connsiteY6" fmla="*/ 165100 h 574675"/>
              <a:gd name="connsiteX7" fmla="*/ 342900 w 381000"/>
              <a:gd name="connsiteY7" fmla="*/ 112712 h 574675"/>
              <a:gd name="connsiteX8" fmla="*/ 376238 w 381000"/>
              <a:gd name="connsiteY8" fmla="*/ 84137 h 574675"/>
              <a:gd name="connsiteX9" fmla="*/ 371475 w 381000"/>
              <a:gd name="connsiteY9" fmla="*/ 46037 h 574675"/>
              <a:gd name="connsiteX10" fmla="*/ 342900 w 381000"/>
              <a:gd name="connsiteY10" fmla="*/ 3175 h 574675"/>
              <a:gd name="connsiteX11" fmla="*/ 309563 w 381000"/>
              <a:gd name="connsiteY11" fmla="*/ 26987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1000" h="574675">
                <a:moveTo>
                  <a:pt x="0" y="574675"/>
                </a:moveTo>
                <a:cubicBezTo>
                  <a:pt x="20241" y="552053"/>
                  <a:pt x="40482" y="529431"/>
                  <a:pt x="61913" y="503237"/>
                </a:cubicBezTo>
                <a:cubicBezTo>
                  <a:pt x="83344" y="477043"/>
                  <a:pt x="111919" y="440531"/>
                  <a:pt x="128588" y="417512"/>
                </a:cubicBezTo>
                <a:cubicBezTo>
                  <a:pt x="145257" y="394493"/>
                  <a:pt x="155575" y="383381"/>
                  <a:pt x="161925" y="365125"/>
                </a:cubicBezTo>
                <a:cubicBezTo>
                  <a:pt x="168275" y="346869"/>
                  <a:pt x="153988" y="330200"/>
                  <a:pt x="166688" y="307975"/>
                </a:cubicBezTo>
                <a:cubicBezTo>
                  <a:pt x="179388" y="285750"/>
                  <a:pt x="216694" y="255587"/>
                  <a:pt x="238125" y="231775"/>
                </a:cubicBezTo>
                <a:cubicBezTo>
                  <a:pt x="259556" y="207963"/>
                  <a:pt x="277813" y="184944"/>
                  <a:pt x="295275" y="165100"/>
                </a:cubicBezTo>
                <a:cubicBezTo>
                  <a:pt x="312737" y="145256"/>
                  <a:pt x="329406" y="126206"/>
                  <a:pt x="342900" y="112712"/>
                </a:cubicBezTo>
                <a:cubicBezTo>
                  <a:pt x="356394" y="99218"/>
                  <a:pt x="371476" y="95249"/>
                  <a:pt x="376238" y="84137"/>
                </a:cubicBezTo>
                <a:cubicBezTo>
                  <a:pt x="381000" y="73025"/>
                  <a:pt x="377031" y="59531"/>
                  <a:pt x="371475" y="46037"/>
                </a:cubicBezTo>
                <a:cubicBezTo>
                  <a:pt x="365919" y="32543"/>
                  <a:pt x="353219" y="6350"/>
                  <a:pt x="342900" y="3175"/>
                </a:cubicBezTo>
                <a:cubicBezTo>
                  <a:pt x="332581" y="0"/>
                  <a:pt x="321072" y="13493"/>
                  <a:pt x="309563" y="26987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Dowolny kształt 20"/>
          <p:cNvSpPr/>
          <p:nvPr/>
        </p:nvSpPr>
        <p:spPr>
          <a:xfrm>
            <a:off x="3490913" y="1300163"/>
            <a:ext cx="585787" cy="523875"/>
          </a:xfrm>
          <a:custGeom>
            <a:avLst/>
            <a:gdLst>
              <a:gd name="connsiteX0" fmla="*/ 0 w 585787"/>
              <a:gd name="connsiteY0" fmla="*/ 523875 h 523875"/>
              <a:gd name="connsiteX1" fmla="*/ 109537 w 585787"/>
              <a:gd name="connsiteY1" fmla="*/ 490537 h 523875"/>
              <a:gd name="connsiteX2" fmla="*/ 180975 w 585787"/>
              <a:gd name="connsiteY2" fmla="*/ 457200 h 523875"/>
              <a:gd name="connsiteX3" fmla="*/ 252412 w 585787"/>
              <a:gd name="connsiteY3" fmla="*/ 400050 h 523875"/>
              <a:gd name="connsiteX4" fmla="*/ 295275 w 585787"/>
              <a:gd name="connsiteY4" fmla="*/ 319087 h 523875"/>
              <a:gd name="connsiteX5" fmla="*/ 333375 w 585787"/>
              <a:gd name="connsiteY5" fmla="*/ 223837 h 523875"/>
              <a:gd name="connsiteX6" fmla="*/ 361950 w 585787"/>
              <a:gd name="connsiteY6" fmla="*/ 166687 h 523875"/>
              <a:gd name="connsiteX7" fmla="*/ 414337 w 585787"/>
              <a:gd name="connsiteY7" fmla="*/ 109537 h 523875"/>
              <a:gd name="connsiteX8" fmla="*/ 433387 w 585787"/>
              <a:gd name="connsiteY8" fmla="*/ 85725 h 523875"/>
              <a:gd name="connsiteX9" fmla="*/ 514350 w 585787"/>
              <a:gd name="connsiteY9" fmla="*/ 42862 h 523875"/>
              <a:gd name="connsiteX10" fmla="*/ 557212 w 585787"/>
              <a:gd name="connsiteY10" fmla="*/ 19050 h 523875"/>
              <a:gd name="connsiteX11" fmla="*/ 585787 w 585787"/>
              <a:gd name="connsiteY11" fmla="*/ 0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5787" h="523875">
                <a:moveTo>
                  <a:pt x="0" y="523875"/>
                </a:moveTo>
                <a:cubicBezTo>
                  <a:pt x="39687" y="512762"/>
                  <a:pt x="79375" y="501649"/>
                  <a:pt x="109537" y="490537"/>
                </a:cubicBezTo>
                <a:cubicBezTo>
                  <a:pt x="139699" y="479425"/>
                  <a:pt x="157163" y="472281"/>
                  <a:pt x="180975" y="457200"/>
                </a:cubicBezTo>
                <a:cubicBezTo>
                  <a:pt x="204787" y="442119"/>
                  <a:pt x="233362" y="423069"/>
                  <a:pt x="252412" y="400050"/>
                </a:cubicBezTo>
                <a:cubicBezTo>
                  <a:pt x="271462" y="377031"/>
                  <a:pt x="281781" y="348456"/>
                  <a:pt x="295275" y="319087"/>
                </a:cubicBezTo>
                <a:cubicBezTo>
                  <a:pt x="308769" y="289718"/>
                  <a:pt x="322263" y="249237"/>
                  <a:pt x="333375" y="223837"/>
                </a:cubicBezTo>
                <a:cubicBezTo>
                  <a:pt x="344487" y="198437"/>
                  <a:pt x="348456" y="185737"/>
                  <a:pt x="361950" y="166687"/>
                </a:cubicBezTo>
                <a:cubicBezTo>
                  <a:pt x="375444" y="147637"/>
                  <a:pt x="402431" y="123031"/>
                  <a:pt x="414337" y="109537"/>
                </a:cubicBezTo>
                <a:cubicBezTo>
                  <a:pt x="426243" y="96043"/>
                  <a:pt x="416718" y="96837"/>
                  <a:pt x="433387" y="85725"/>
                </a:cubicBezTo>
                <a:cubicBezTo>
                  <a:pt x="450056" y="74613"/>
                  <a:pt x="493713" y="53974"/>
                  <a:pt x="514350" y="42862"/>
                </a:cubicBezTo>
                <a:cubicBezTo>
                  <a:pt x="534987" y="31750"/>
                  <a:pt x="545306" y="26194"/>
                  <a:pt x="557212" y="19050"/>
                </a:cubicBezTo>
                <a:cubicBezTo>
                  <a:pt x="569118" y="11906"/>
                  <a:pt x="577452" y="5953"/>
                  <a:pt x="585787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6319838" y="3314700"/>
            <a:ext cx="238125" cy="100013"/>
          </a:xfrm>
          <a:custGeom>
            <a:avLst/>
            <a:gdLst>
              <a:gd name="connsiteX0" fmla="*/ 0 w 238125"/>
              <a:gd name="connsiteY0" fmla="*/ 0 h 100013"/>
              <a:gd name="connsiteX1" fmla="*/ 238125 w 238125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125" h="100013">
                <a:moveTo>
                  <a:pt x="0" y="0"/>
                </a:moveTo>
                <a:lnTo>
                  <a:pt x="238125" y="10001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Dowolny kształt 22"/>
          <p:cNvSpPr/>
          <p:nvPr/>
        </p:nvSpPr>
        <p:spPr>
          <a:xfrm>
            <a:off x="6376988" y="3238500"/>
            <a:ext cx="404812" cy="452438"/>
          </a:xfrm>
          <a:custGeom>
            <a:avLst/>
            <a:gdLst>
              <a:gd name="connsiteX0" fmla="*/ 0 w 404812"/>
              <a:gd name="connsiteY0" fmla="*/ 395288 h 452438"/>
              <a:gd name="connsiteX1" fmla="*/ 61912 w 404812"/>
              <a:gd name="connsiteY1" fmla="*/ 433388 h 452438"/>
              <a:gd name="connsiteX2" fmla="*/ 142875 w 404812"/>
              <a:gd name="connsiteY2" fmla="*/ 280988 h 452438"/>
              <a:gd name="connsiteX3" fmla="*/ 238125 w 404812"/>
              <a:gd name="connsiteY3" fmla="*/ 85725 h 452438"/>
              <a:gd name="connsiteX4" fmla="*/ 242887 w 404812"/>
              <a:gd name="connsiteY4" fmla="*/ 80963 h 452438"/>
              <a:gd name="connsiteX5" fmla="*/ 309562 w 404812"/>
              <a:gd name="connsiteY5" fmla="*/ 85725 h 452438"/>
              <a:gd name="connsiteX6" fmla="*/ 342900 w 404812"/>
              <a:gd name="connsiteY6" fmla="*/ 90488 h 452438"/>
              <a:gd name="connsiteX7" fmla="*/ 404812 w 404812"/>
              <a:gd name="connsiteY7" fmla="*/ 0 h 452438"/>
              <a:gd name="connsiteX8" fmla="*/ 404812 w 404812"/>
              <a:gd name="connsiteY8" fmla="*/ 0 h 4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812" h="452438">
                <a:moveTo>
                  <a:pt x="0" y="395288"/>
                </a:moveTo>
                <a:cubicBezTo>
                  <a:pt x="19050" y="423863"/>
                  <a:pt x="38100" y="452438"/>
                  <a:pt x="61912" y="433388"/>
                </a:cubicBezTo>
                <a:cubicBezTo>
                  <a:pt x="85724" y="414338"/>
                  <a:pt x="113506" y="338932"/>
                  <a:pt x="142875" y="280988"/>
                </a:cubicBezTo>
                <a:cubicBezTo>
                  <a:pt x="172244" y="223044"/>
                  <a:pt x="221456" y="119062"/>
                  <a:pt x="238125" y="85725"/>
                </a:cubicBezTo>
                <a:cubicBezTo>
                  <a:pt x="254794" y="52388"/>
                  <a:pt x="230981" y="80963"/>
                  <a:pt x="242887" y="80963"/>
                </a:cubicBezTo>
                <a:cubicBezTo>
                  <a:pt x="254793" y="80963"/>
                  <a:pt x="292893" y="84138"/>
                  <a:pt x="309562" y="85725"/>
                </a:cubicBezTo>
                <a:cubicBezTo>
                  <a:pt x="326231" y="87312"/>
                  <a:pt x="327025" y="104776"/>
                  <a:pt x="342900" y="90488"/>
                </a:cubicBezTo>
                <a:cubicBezTo>
                  <a:pt x="358775" y="76201"/>
                  <a:pt x="404812" y="0"/>
                  <a:pt x="404812" y="0"/>
                </a:cubicBezTo>
                <a:lnTo>
                  <a:pt x="404812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Dowolny kształt 23"/>
          <p:cNvSpPr/>
          <p:nvPr/>
        </p:nvSpPr>
        <p:spPr>
          <a:xfrm>
            <a:off x="5557838" y="2676525"/>
            <a:ext cx="109537" cy="52388"/>
          </a:xfrm>
          <a:custGeom>
            <a:avLst/>
            <a:gdLst>
              <a:gd name="connsiteX0" fmla="*/ 0 w 109537"/>
              <a:gd name="connsiteY0" fmla="*/ 0 h 52388"/>
              <a:gd name="connsiteX1" fmla="*/ 61912 w 109537"/>
              <a:gd name="connsiteY1" fmla="*/ 38100 h 52388"/>
              <a:gd name="connsiteX2" fmla="*/ 109537 w 109537"/>
              <a:gd name="connsiteY2" fmla="*/ 52388 h 5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537" h="52388">
                <a:moveTo>
                  <a:pt x="0" y="0"/>
                </a:moveTo>
                <a:cubicBezTo>
                  <a:pt x="21828" y="14684"/>
                  <a:pt x="43656" y="29369"/>
                  <a:pt x="61912" y="38100"/>
                </a:cubicBezTo>
                <a:cubicBezTo>
                  <a:pt x="80168" y="46831"/>
                  <a:pt x="94852" y="49609"/>
                  <a:pt x="109537" y="5238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Dowolny kształt 24"/>
          <p:cNvSpPr/>
          <p:nvPr/>
        </p:nvSpPr>
        <p:spPr>
          <a:xfrm>
            <a:off x="5729288" y="2771775"/>
            <a:ext cx="61912" cy="28575"/>
          </a:xfrm>
          <a:custGeom>
            <a:avLst/>
            <a:gdLst>
              <a:gd name="connsiteX0" fmla="*/ 0 w 61912"/>
              <a:gd name="connsiteY0" fmla="*/ 0 h 28575"/>
              <a:gd name="connsiteX1" fmla="*/ 61912 w 61912"/>
              <a:gd name="connsiteY1" fmla="*/ 28575 h 28575"/>
              <a:gd name="connsiteX2" fmla="*/ 61912 w 61912"/>
              <a:gd name="connsiteY2" fmla="*/ 28575 h 2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12" h="28575">
                <a:moveTo>
                  <a:pt x="0" y="0"/>
                </a:moveTo>
                <a:lnTo>
                  <a:pt x="61912" y="28575"/>
                </a:lnTo>
                <a:lnTo>
                  <a:pt x="61912" y="2857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Dowolny kształt 25"/>
          <p:cNvSpPr/>
          <p:nvPr/>
        </p:nvSpPr>
        <p:spPr>
          <a:xfrm>
            <a:off x="3776663" y="1890713"/>
            <a:ext cx="176212" cy="347662"/>
          </a:xfrm>
          <a:custGeom>
            <a:avLst/>
            <a:gdLst>
              <a:gd name="connsiteX0" fmla="*/ 0 w 176212"/>
              <a:gd name="connsiteY0" fmla="*/ 347662 h 347662"/>
              <a:gd name="connsiteX1" fmla="*/ 47625 w 176212"/>
              <a:gd name="connsiteY1" fmla="*/ 228600 h 347662"/>
              <a:gd name="connsiteX2" fmla="*/ 61912 w 176212"/>
              <a:gd name="connsiteY2" fmla="*/ 171450 h 347662"/>
              <a:gd name="connsiteX3" fmla="*/ 104775 w 176212"/>
              <a:gd name="connsiteY3" fmla="*/ 119062 h 347662"/>
              <a:gd name="connsiteX4" fmla="*/ 119062 w 176212"/>
              <a:gd name="connsiteY4" fmla="*/ 85725 h 347662"/>
              <a:gd name="connsiteX5" fmla="*/ 176212 w 176212"/>
              <a:gd name="connsiteY5" fmla="*/ 0 h 347662"/>
              <a:gd name="connsiteX6" fmla="*/ 176212 w 176212"/>
              <a:gd name="connsiteY6" fmla="*/ 0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6212" h="347662">
                <a:moveTo>
                  <a:pt x="0" y="347662"/>
                </a:moveTo>
                <a:cubicBezTo>
                  <a:pt x="18653" y="302815"/>
                  <a:pt x="37306" y="257969"/>
                  <a:pt x="47625" y="228600"/>
                </a:cubicBezTo>
                <a:cubicBezTo>
                  <a:pt x="57944" y="199231"/>
                  <a:pt x="52387" y="189706"/>
                  <a:pt x="61912" y="171450"/>
                </a:cubicBezTo>
                <a:cubicBezTo>
                  <a:pt x="71437" y="153194"/>
                  <a:pt x="95250" y="133349"/>
                  <a:pt x="104775" y="119062"/>
                </a:cubicBezTo>
                <a:cubicBezTo>
                  <a:pt x="114300" y="104775"/>
                  <a:pt x="107156" y="105569"/>
                  <a:pt x="119062" y="85725"/>
                </a:cubicBezTo>
                <a:cubicBezTo>
                  <a:pt x="130968" y="65881"/>
                  <a:pt x="176212" y="0"/>
                  <a:pt x="176212" y="0"/>
                </a:cubicBezTo>
                <a:lnTo>
                  <a:pt x="176212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Dowolny kształt 26"/>
          <p:cNvSpPr/>
          <p:nvPr/>
        </p:nvSpPr>
        <p:spPr>
          <a:xfrm>
            <a:off x="4152900" y="1971675"/>
            <a:ext cx="438150" cy="165100"/>
          </a:xfrm>
          <a:custGeom>
            <a:avLst/>
            <a:gdLst>
              <a:gd name="connsiteX0" fmla="*/ 0 w 438150"/>
              <a:gd name="connsiteY0" fmla="*/ 0 h 165100"/>
              <a:gd name="connsiteX1" fmla="*/ 90488 w 438150"/>
              <a:gd name="connsiteY1" fmla="*/ 9525 h 165100"/>
              <a:gd name="connsiteX2" fmla="*/ 147638 w 438150"/>
              <a:gd name="connsiteY2" fmla="*/ 38100 h 165100"/>
              <a:gd name="connsiteX3" fmla="*/ 223838 w 438150"/>
              <a:gd name="connsiteY3" fmla="*/ 76200 h 165100"/>
              <a:gd name="connsiteX4" fmla="*/ 285750 w 438150"/>
              <a:gd name="connsiteY4" fmla="*/ 109538 h 165100"/>
              <a:gd name="connsiteX5" fmla="*/ 371475 w 438150"/>
              <a:gd name="connsiteY5" fmla="*/ 157163 h 165100"/>
              <a:gd name="connsiteX6" fmla="*/ 438150 w 438150"/>
              <a:gd name="connsiteY6" fmla="*/ 157163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8150" h="165100">
                <a:moveTo>
                  <a:pt x="0" y="0"/>
                </a:moveTo>
                <a:cubicBezTo>
                  <a:pt x="32941" y="1587"/>
                  <a:pt x="65882" y="3175"/>
                  <a:pt x="90488" y="9525"/>
                </a:cubicBezTo>
                <a:cubicBezTo>
                  <a:pt x="115094" y="15875"/>
                  <a:pt x="147638" y="38100"/>
                  <a:pt x="147638" y="38100"/>
                </a:cubicBezTo>
                <a:lnTo>
                  <a:pt x="223838" y="76200"/>
                </a:lnTo>
                <a:cubicBezTo>
                  <a:pt x="246857" y="88106"/>
                  <a:pt x="285750" y="109538"/>
                  <a:pt x="285750" y="109538"/>
                </a:cubicBezTo>
                <a:cubicBezTo>
                  <a:pt x="310356" y="123032"/>
                  <a:pt x="346075" y="149226"/>
                  <a:pt x="371475" y="157163"/>
                </a:cubicBezTo>
                <a:cubicBezTo>
                  <a:pt x="396875" y="165100"/>
                  <a:pt x="417512" y="161131"/>
                  <a:pt x="438150" y="15716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Dowolny kształt 27"/>
          <p:cNvSpPr/>
          <p:nvPr/>
        </p:nvSpPr>
        <p:spPr>
          <a:xfrm>
            <a:off x="3246427" y="2503860"/>
            <a:ext cx="119670" cy="104328"/>
          </a:xfrm>
          <a:custGeom>
            <a:avLst/>
            <a:gdLst>
              <a:gd name="connsiteX0" fmla="*/ 119670 w 119670"/>
              <a:gd name="connsiteY0" fmla="*/ 0 h 104328"/>
              <a:gd name="connsiteX1" fmla="*/ 85917 w 119670"/>
              <a:gd name="connsiteY1" fmla="*/ 61370 h 104328"/>
              <a:gd name="connsiteX2" fmla="*/ 61369 w 119670"/>
              <a:gd name="connsiteY2" fmla="*/ 79780 h 104328"/>
              <a:gd name="connsiteX3" fmla="*/ 15342 w 119670"/>
              <a:gd name="connsiteY3" fmla="*/ 95123 h 104328"/>
              <a:gd name="connsiteX4" fmla="*/ 0 w 119670"/>
              <a:gd name="connsiteY4" fmla="*/ 104328 h 104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70" h="104328">
                <a:moveTo>
                  <a:pt x="119670" y="0"/>
                </a:moveTo>
                <a:cubicBezTo>
                  <a:pt x="107652" y="24036"/>
                  <a:pt x="95634" y="48073"/>
                  <a:pt x="85917" y="61370"/>
                </a:cubicBezTo>
                <a:cubicBezTo>
                  <a:pt x="76200" y="74667"/>
                  <a:pt x="73131" y="74155"/>
                  <a:pt x="61369" y="79780"/>
                </a:cubicBezTo>
                <a:cubicBezTo>
                  <a:pt x="49607" y="85405"/>
                  <a:pt x="25570" y="91032"/>
                  <a:pt x="15342" y="95123"/>
                </a:cubicBezTo>
                <a:cubicBezTo>
                  <a:pt x="5114" y="99214"/>
                  <a:pt x="2557" y="101771"/>
                  <a:pt x="0" y="104328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Dowolny kształt 28"/>
          <p:cNvSpPr/>
          <p:nvPr/>
        </p:nvSpPr>
        <p:spPr>
          <a:xfrm>
            <a:off x="2506929" y="2132577"/>
            <a:ext cx="156491" cy="113533"/>
          </a:xfrm>
          <a:custGeom>
            <a:avLst/>
            <a:gdLst>
              <a:gd name="connsiteX0" fmla="*/ 0 w 156491"/>
              <a:gd name="connsiteY0" fmla="*/ 0 h 113533"/>
              <a:gd name="connsiteX1" fmla="*/ 125807 w 156491"/>
              <a:gd name="connsiteY1" fmla="*/ 92054 h 113533"/>
              <a:gd name="connsiteX2" fmla="*/ 156491 w 156491"/>
              <a:gd name="connsiteY2" fmla="*/ 113533 h 113533"/>
              <a:gd name="connsiteX3" fmla="*/ 156491 w 156491"/>
              <a:gd name="connsiteY3" fmla="*/ 113533 h 11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91" h="113533">
                <a:moveTo>
                  <a:pt x="0" y="0"/>
                </a:moveTo>
                <a:lnTo>
                  <a:pt x="125807" y="92054"/>
                </a:lnTo>
                <a:cubicBezTo>
                  <a:pt x="151889" y="110976"/>
                  <a:pt x="156491" y="113533"/>
                  <a:pt x="156491" y="113533"/>
                </a:cubicBezTo>
                <a:lnTo>
                  <a:pt x="156491" y="11353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Dowolny kształt 29"/>
          <p:cNvSpPr/>
          <p:nvPr/>
        </p:nvSpPr>
        <p:spPr>
          <a:xfrm>
            <a:off x="2040523" y="1868690"/>
            <a:ext cx="177971" cy="95122"/>
          </a:xfrm>
          <a:custGeom>
            <a:avLst/>
            <a:gdLst>
              <a:gd name="connsiteX0" fmla="*/ 0 w 177971"/>
              <a:gd name="connsiteY0" fmla="*/ 0 h 95122"/>
              <a:gd name="connsiteX1" fmla="*/ 119670 w 177971"/>
              <a:gd name="connsiteY1" fmla="*/ 58301 h 95122"/>
              <a:gd name="connsiteX2" fmla="*/ 177971 w 177971"/>
              <a:gd name="connsiteY2" fmla="*/ 95122 h 95122"/>
              <a:gd name="connsiteX3" fmla="*/ 177971 w 177971"/>
              <a:gd name="connsiteY3" fmla="*/ 95122 h 9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971" h="95122">
                <a:moveTo>
                  <a:pt x="0" y="0"/>
                </a:moveTo>
                <a:cubicBezTo>
                  <a:pt x="45004" y="21223"/>
                  <a:pt x="90008" y="42447"/>
                  <a:pt x="119670" y="58301"/>
                </a:cubicBezTo>
                <a:cubicBezTo>
                  <a:pt x="149332" y="74155"/>
                  <a:pt x="177971" y="95122"/>
                  <a:pt x="177971" y="95122"/>
                </a:cubicBezTo>
                <a:lnTo>
                  <a:pt x="177971" y="95122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Dowolny kształt 30"/>
          <p:cNvSpPr/>
          <p:nvPr/>
        </p:nvSpPr>
        <p:spPr>
          <a:xfrm>
            <a:off x="2924750" y="2000634"/>
            <a:ext cx="24037" cy="82848"/>
          </a:xfrm>
          <a:custGeom>
            <a:avLst/>
            <a:gdLst>
              <a:gd name="connsiteX0" fmla="*/ 24037 w 24037"/>
              <a:gd name="connsiteY0" fmla="*/ 0 h 82848"/>
              <a:gd name="connsiteX1" fmla="*/ 2557 w 24037"/>
              <a:gd name="connsiteY1" fmla="*/ 49095 h 82848"/>
              <a:gd name="connsiteX2" fmla="*/ 8694 w 24037"/>
              <a:gd name="connsiteY2" fmla="*/ 73643 h 82848"/>
              <a:gd name="connsiteX3" fmla="*/ 8694 w 24037"/>
              <a:gd name="connsiteY3" fmla="*/ 82848 h 82848"/>
              <a:gd name="connsiteX4" fmla="*/ 8694 w 24037"/>
              <a:gd name="connsiteY4" fmla="*/ 82848 h 8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7" h="82848">
                <a:moveTo>
                  <a:pt x="24037" y="0"/>
                </a:moveTo>
                <a:cubicBezTo>
                  <a:pt x="14575" y="18410"/>
                  <a:pt x="5114" y="36821"/>
                  <a:pt x="2557" y="49095"/>
                </a:cubicBezTo>
                <a:cubicBezTo>
                  <a:pt x="0" y="61369"/>
                  <a:pt x="7671" y="68018"/>
                  <a:pt x="8694" y="73643"/>
                </a:cubicBezTo>
                <a:cubicBezTo>
                  <a:pt x="9717" y="79269"/>
                  <a:pt x="8694" y="82848"/>
                  <a:pt x="8694" y="82848"/>
                </a:cubicBezTo>
                <a:lnTo>
                  <a:pt x="8694" y="82848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5314566" y="813141"/>
            <a:ext cx="6137" cy="92054"/>
          </a:xfrm>
          <a:custGeom>
            <a:avLst/>
            <a:gdLst>
              <a:gd name="connsiteX0" fmla="*/ 6137 w 6137"/>
              <a:gd name="connsiteY0" fmla="*/ 92054 h 92054"/>
              <a:gd name="connsiteX1" fmla="*/ 0 w 6137"/>
              <a:gd name="connsiteY1" fmla="*/ 0 h 92054"/>
              <a:gd name="connsiteX2" fmla="*/ 0 w 6137"/>
              <a:gd name="connsiteY2" fmla="*/ 0 h 9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7" h="92054">
                <a:moveTo>
                  <a:pt x="6137" y="9205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Dowolny kształt 32"/>
          <p:cNvSpPr/>
          <p:nvPr/>
        </p:nvSpPr>
        <p:spPr>
          <a:xfrm>
            <a:off x="4679396" y="856099"/>
            <a:ext cx="110464" cy="101259"/>
          </a:xfrm>
          <a:custGeom>
            <a:avLst/>
            <a:gdLst>
              <a:gd name="connsiteX0" fmla="*/ 0 w 110464"/>
              <a:gd name="connsiteY0" fmla="*/ 101259 h 101259"/>
              <a:gd name="connsiteX1" fmla="*/ 110464 w 110464"/>
              <a:gd name="connsiteY1" fmla="*/ 0 h 101259"/>
              <a:gd name="connsiteX2" fmla="*/ 110464 w 110464"/>
              <a:gd name="connsiteY2" fmla="*/ 0 h 10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464" h="101259">
                <a:moveTo>
                  <a:pt x="0" y="101259"/>
                </a:moveTo>
                <a:lnTo>
                  <a:pt x="110464" y="0"/>
                </a:lnTo>
                <a:lnTo>
                  <a:pt x="110464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Dowolny kształt 33"/>
          <p:cNvSpPr/>
          <p:nvPr/>
        </p:nvSpPr>
        <p:spPr>
          <a:xfrm>
            <a:off x="4955557" y="843826"/>
            <a:ext cx="85917" cy="33753"/>
          </a:xfrm>
          <a:custGeom>
            <a:avLst/>
            <a:gdLst>
              <a:gd name="connsiteX0" fmla="*/ 0 w 85917"/>
              <a:gd name="connsiteY0" fmla="*/ 0 h 33753"/>
              <a:gd name="connsiteX1" fmla="*/ 85917 w 85917"/>
              <a:gd name="connsiteY1" fmla="*/ 33753 h 33753"/>
              <a:gd name="connsiteX2" fmla="*/ 85917 w 85917"/>
              <a:gd name="connsiteY2" fmla="*/ 33753 h 3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17" h="33753">
                <a:moveTo>
                  <a:pt x="0" y="0"/>
                </a:moveTo>
                <a:lnTo>
                  <a:pt x="85917" y="33753"/>
                </a:lnTo>
                <a:lnTo>
                  <a:pt x="85917" y="33753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Dowolny kształt 36"/>
          <p:cNvSpPr/>
          <p:nvPr/>
        </p:nvSpPr>
        <p:spPr>
          <a:xfrm>
            <a:off x="3238500" y="1116542"/>
            <a:ext cx="885825" cy="170391"/>
          </a:xfrm>
          <a:custGeom>
            <a:avLst/>
            <a:gdLst>
              <a:gd name="connsiteX0" fmla="*/ 0 w 885825"/>
              <a:gd name="connsiteY0" fmla="*/ 137583 h 170391"/>
              <a:gd name="connsiteX1" fmla="*/ 85725 w 885825"/>
              <a:gd name="connsiteY1" fmla="*/ 131233 h 170391"/>
              <a:gd name="connsiteX2" fmla="*/ 228600 w 885825"/>
              <a:gd name="connsiteY2" fmla="*/ 83608 h 170391"/>
              <a:gd name="connsiteX3" fmla="*/ 301625 w 885825"/>
              <a:gd name="connsiteY3" fmla="*/ 55033 h 170391"/>
              <a:gd name="connsiteX4" fmla="*/ 352425 w 885825"/>
              <a:gd name="connsiteY4" fmla="*/ 26458 h 170391"/>
              <a:gd name="connsiteX5" fmla="*/ 374650 w 885825"/>
              <a:gd name="connsiteY5" fmla="*/ 1058 h 170391"/>
              <a:gd name="connsiteX6" fmla="*/ 412750 w 885825"/>
              <a:gd name="connsiteY6" fmla="*/ 32808 h 170391"/>
              <a:gd name="connsiteX7" fmla="*/ 508000 w 885825"/>
              <a:gd name="connsiteY7" fmla="*/ 121708 h 170391"/>
              <a:gd name="connsiteX8" fmla="*/ 577850 w 885825"/>
              <a:gd name="connsiteY8" fmla="*/ 124883 h 170391"/>
              <a:gd name="connsiteX9" fmla="*/ 692150 w 885825"/>
              <a:gd name="connsiteY9" fmla="*/ 153458 h 170391"/>
              <a:gd name="connsiteX10" fmla="*/ 727075 w 885825"/>
              <a:gd name="connsiteY10" fmla="*/ 137583 h 170391"/>
              <a:gd name="connsiteX11" fmla="*/ 771525 w 885825"/>
              <a:gd name="connsiteY11" fmla="*/ 137583 h 170391"/>
              <a:gd name="connsiteX12" fmla="*/ 809625 w 885825"/>
              <a:gd name="connsiteY12" fmla="*/ 140758 h 170391"/>
              <a:gd name="connsiteX13" fmla="*/ 841375 w 885825"/>
              <a:gd name="connsiteY13" fmla="*/ 159808 h 170391"/>
              <a:gd name="connsiteX14" fmla="*/ 850900 w 885825"/>
              <a:gd name="connsiteY14" fmla="*/ 169333 h 170391"/>
              <a:gd name="connsiteX15" fmla="*/ 885825 w 885825"/>
              <a:gd name="connsiteY15" fmla="*/ 153458 h 17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5825" h="170391">
                <a:moveTo>
                  <a:pt x="0" y="137583"/>
                </a:moveTo>
                <a:cubicBezTo>
                  <a:pt x="23812" y="138906"/>
                  <a:pt x="47625" y="140229"/>
                  <a:pt x="85725" y="131233"/>
                </a:cubicBezTo>
                <a:cubicBezTo>
                  <a:pt x="123825" y="122237"/>
                  <a:pt x="192617" y="96308"/>
                  <a:pt x="228600" y="83608"/>
                </a:cubicBezTo>
                <a:cubicBezTo>
                  <a:pt x="264583" y="70908"/>
                  <a:pt x="280988" y="64558"/>
                  <a:pt x="301625" y="55033"/>
                </a:cubicBezTo>
                <a:cubicBezTo>
                  <a:pt x="322262" y="45508"/>
                  <a:pt x="340254" y="35454"/>
                  <a:pt x="352425" y="26458"/>
                </a:cubicBezTo>
                <a:cubicBezTo>
                  <a:pt x="364596" y="17462"/>
                  <a:pt x="364596" y="0"/>
                  <a:pt x="374650" y="1058"/>
                </a:cubicBezTo>
                <a:cubicBezTo>
                  <a:pt x="384704" y="2116"/>
                  <a:pt x="390525" y="12700"/>
                  <a:pt x="412750" y="32808"/>
                </a:cubicBezTo>
                <a:cubicBezTo>
                  <a:pt x="434975" y="52916"/>
                  <a:pt x="480483" y="106362"/>
                  <a:pt x="508000" y="121708"/>
                </a:cubicBezTo>
                <a:cubicBezTo>
                  <a:pt x="535517" y="137054"/>
                  <a:pt x="547158" y="119591"/>
                  <a:pt x="577850" y="124883"/>
                </a:cubicBezTo>
                <a:cubicBezTo>
                  <a:pt x="608542" y="130175"/>
                  <a:pt x="667279" y="151341"/>
                  <a:pt x="692150" y="153458"/>
                </a:cubicBezTo>
                <a:cubicBezTo>
                  <a:pt x="717021" y="155575"/>
                  <a:pt x="713846" y="140229"/>
                  <a:pt x="727075" y="137583"/>
                </a:cubicBezTo>
                <a:cubicBezTo>
                  <a:pt x="740304" y="134937"/>
                  <a:pt x="757767" y="137054"/>
                  <a:pt x="771525" y="137583"/>
                </a:cubicBezTo>
                <a:cubicBezTo>
                  <a:pt x="785283" y="138112"/>
                  <a:pt x="797983" y="137054"/>
                  <a:pt x="809625" y="140758"/>
                </a:cubicBezTo>
                <a:cubicBezTo>
                  <a:pt x="821267" y="144462"/>
                  <a:pt x="834496" y="155046"/>
                  <a:pt x="841375" y="159808"/>
                </a:cubicBezTo>
                <a:cubicBezTo>
                  <a:pt x="848254" y="164570"/>
                  <a:pt x="843492" y="170391"/>
                  <a:pt x="850900" y="169333"/>
                </a:cubicBezTo>
                <a:cubicBezTo>
                  <a:pt x="858308" y="168275"/>
                  <a:pt x="872066" y="160866"/>
                  <a:pt x="885825" y="153458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Dowolny kształt 37"/>
          <p:cNvSpPr/>
          <p:nvPr/>
        </p:nvSpPr>
        <p:spPr>
          <a:xfrm>
            <a:off x="4181475" y="1139825"/>
            <a:ext cx="1476375" cy="343429"/>
          </a:xfrm>
          <a:custGeom>
            <a:avLst/>
            <a:gdLst>
              <a:gd name="connsiteX0" fmla="*/ 0 w 1476375"/>
              <a:gd name="connsiteY0" fmla="*/ 117475 h 343429"/>
              <a:gd name="connsiteX1" fmla="*/ 82550 w 1476375"/>
              <a:gd name="connsiteY1" fmla="*/ 114300 h 343429"/>
              <a:gd name="connsiteX2" fmla="*/ 104775 w 1476375"/>
              <a:gd name="connsiteY2" fmla="*/ 101600 h 343429"/>
              <a:gd name="connsiteX3" fmla="*/ 209550 w 1476375"/>
              <a:gd name="connsiteY3" fmla="*/ 107950 h 343429"/>
              <a:gd name="connsiteX4" fmla="*/ 263525 w 1476375"/>
              <a:gd name="connsiteY4" fmla="*/ 88900 h 343429"/>
              <a:gd name="connsiteX5" fmla="*/ 307975 w 1476375"/>
              <a:gd name="connsiteY5" fmla="*/ 60325 h 343429"/>
              <a:gd name="connsiteX6" fmla="*/ 314325 w 1476375"/>
              <a:gd name="connsiteY6" fmla="*/ 38100 h 343429"/>
              <a:gd name="connsiteX7" fmla="*/ 352425 w 1476375"/>
              <a:gd name="connsiteY7" fmla="*/ 28575 h 343429"/>
              <a:gd name="connsiteX8" fmla="*/ 368300 w 1476375"/>
              <a:gd name="connsiteY8" fmla="*/ 3175 h 343429"/>
              <a:gd name="connsiteX9" fmla="*/ 419100 w 1476375"/>
              <a:gd name="connsiteY9" fmla="*/ 9525 h 343429"/>
              <a:gd name="connsiteX10" fmla="*/ 501650 w 1476375"/>
              <a:gd name="connsiteY10" fmla="*/ 22225 h 343429"/>
              <a:gd name="connsiteX11" fmla="*/ 625475 w 1476375"/>
              <a:gd name="connsiteY11" fmla="*/ 34925 h 343429"/>
              <a:gd name="connsiteX12" fmla="*/ 663575 w 1476375"/>
              <a:gd name="connsiteY12" fmla="*/ 41275 h 343429"/>
              <a:gd name="connsiteX13" fmla="*/ 708025 w 1476375"/>
              <a:gd name="connsiteY13" fmla="*/ 66675 h 343429"/>
              <a:gd name="connsiteX14" fmla="*/ 771525 w 1476375"/>
              <a:gd name="connsiteY14" fmla="*/ 139700 h 343429"/>
              <a:gd name="connsiteX15" fmla="*/ 866775 w 1476375"/>
              <a:gd name="connsiteY15" fmla="*/ 177800 h 343429"/>
              <a:gd name="connsiteX16" fmla="*/ 923925 w 1476375"/>
              <a:gd name="connsiteY16" fmla="*/ 215900 h 343429"/>
              <a:gd name="connsiteX17" fmla="*/ 1000125 w 1476375"/>
              <a:gd name="connsiteY17" fmla="*/ 273050 h 343429"/>
              <a:gd name="connsiteX18" fmla="*/ 1060450 w 1476375"/>
              <a:gd name="connsiteY18" fmla="*/ 320675 h 343429"/>
              <a:gd name="connsiteX19" fmla="*/ 1117600 w 1476375"/>
              <a:gd name="connsiteY19" fmla="*/ 339725 h 343429"/>
              <a:gd name="connsiteX20" fmla="*/ 1225550 w 1476375"/>
              <a:gd name="connsiteY20" fmla="*/ 298450 h 343429"/>
              <a:gd name="connsiteX21" fmla="*/ 1270000 w 1476375"/>
              <a:gd name="connsiteY21" fmla="*/ 285750 h 343429"/>
              <a:gd name="connsiteX22" fmla="*/ 1311275 w 1476375"/>
              <a:gd name="connsiteY22" fmla="*/ 298450 h 343429"/>
              <a:gd name="connsiteX23" fmla="*/ 1390650 w 1476375"/>
              <a:gd name="connsiteY23" fmla="*/ 254000 h 343429"/>
              <a:gd name="connsiteX24" fmla="*/ 1476375 w 1476375"/>
              <a:gd name="connsiteY24" fmla="*/ 215900 h 3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6375" h="343429">
                <a:moveTo>
                  <a:pt x="0" y="117475"/>
                </a:moveTo>
                <a:cubicBezTo>
                  <a:pt x="32543" y="117210"/>
                  <a:pt x="65087" y="116946"/>
                  <a:pt x="82550" y="114300"/>
                </a:cubicBezTo>
                <a:cubicBezTo>
                  <a:pt x="100013" y="111654"/>
                  <a:pt x="83608" y="102658"/>
                  <a:pt x="104775" y="101600"/>
                </a:cubicBezTo>
                <a:cubicBezTo>
                  <a:pt x="125942" y="100542"/>
                  <a:pt x="183092" y="110067"/>
                  <a:pt x="209550" y="107950"/>
                </a:cubicBezTo>
                <a:cubicBezTo>
                  <a:pt x="236008" y="105833"/>
                  <a:pt x="247121" y="96838"/>
                  <a:pt x="263525" y="88900"/>
                </a:cubicBezTo>
                <a:cubicBezTo>
                  <a:pt x="279929" y="80963"/>
                  <a:pt x="299508" y="68792"/>
                  <a:pt x="307975" y="60325"/>
                </a:cubicBezTo>
                <a:cubicBezTo>
                  <a:pt x="316442" y="51858"/>
                  <a:pt x="306917" y="43392"/>
                  <a:pt x="314325" y="38100"/>
                </a:cubicBezTo>
                <a:cubicBezTo>
                  <a:pt x="321733" y="32808"/>
                  <a:pt x="343429" y="34396"/>
                  <a:pt x="352425" y="28575"/>
                </a:cubicBezTo>
                <a:cubicBezTo>
                  <a:pt x="361421" y="22754"/>
                  <a:pt x="357187" y="6350"/>
                  <a:pt x="368300" y="3175"/>
                </a:cubicBezTo>
                <a:cubicBezTo>
                  <a:pt x="379413" y="0"/>
                  <a:pt x="396875" y="6350"/>
                  <a:pt x="419100" y="9525"/>
                </a:cubicBezTo>
                <a:cubicBezTo>
                  <a:pt x="441325" y="12700"/>
                  <a:pt x="467254" y="17992"/>
                  <a:pt x="501650" y="22225"/>
                </a:cubicBezTo>
                <a:cubicBezTo>
                  <a:pt x="536046" y="26458"/>
                  <a:pt x="598487" y="31750"/>
                  <a:pt x="625475" y="34925"/>
                </a:cubicBezTo>
                <a:cubicBezTo>
                  <a:pt x="652463" y="38100"/>
                  <a:pt x="649817" y="35983"/>
                  <a:pt x="663575" y="41275"/>
                </a:cubicBezTo>
                <a:cubicBezTo>
                  <a:pt x="677333" y="46567"/>
                  <a:pt x="690033" y="50271"/>
                  <a:pt x="708025" y="66675"/>
                </a:cubicBezTo>
                <a:cubicBezTo>
                  <a:pt x="726017" y="83079"/>
                  <a:pt x="745067" y="121179"/>
                  <a:pt x="771525" y="139700"/>
                </a:cubicBezTo>
                <a:cubicBezTo>
                  <a:pt x="797983" y="158221"/>
                  <a:pt x="841375" y="165100"/>
                  <a:pt x="866775" y="177800"/>
                </a:cubicBezTo>
                <a:cubicBezTo>
                  <a:pt x="892175" y="190500"/>
                  <a:pt x="901700" y="200025"/>
                  <a:pt x="923925" y="215900"/>
                </a:cubicBezTo>
                <a:cubicBezTo>
                  <a:pt x="946150" y="231775"/>
                  <a:pt x="977371" y="255588"/>
                  <a:pt x="1000125" y="273050"/>
                </a:cubicBezTo>
                <a:cubicBezTo>
                  <a:pt x="1022879" y="290513"/>
                  <a:pt x="1040871" y="309563"/>
                  <a:pt x="1060450" y="320675"/>
                </a:cubicBezTo>
                <a:cubicBezTo>
                  <a:pt x="1080029" y="331787"/>
                  <a:pt x="1090083" y="343429"/>
                  <a:pt x="1117600" y="339725"/>
                </a:cubicBezTo>
                <a:cubicBezTo>
                  <a:pt x="1145117" y="336021"/>
                  <a:pt x="1200150" y="307446"/>
                  <a:pt x="1225550" y="298450"/>
                </a:cubicBezTo>
                <a:cubicBezTo>
                  <a:pt x="1250950" y="289454"/>
                  <a:pt x="1255713" y="285750"/>
                  <a:pt x="1270000" y="285750"/>
                </a:cubicBezTo>
                <a:cubicBezTo>
                  <a:pt x="1284287" y="285750"/>
                  <a:pt x="1291167" y="303742"/>
                  <a:pt x="1311275" y="298450"/>
                </a:cubicBezTo>
                <a:cubicBezTo>
                  <a:pt x="1331383" y="293158"/>
                  <a:pt x="1363133" y="267758"/>
                  <a:pt x="1390650" y="254000"/>
                </a:cubicBezTo>
                <a:cubicBezTo>
                  <a:pt x="1418167" y="240242"/>
                  <a:pt x="1447271" y="228071"/>
                  <a:pt x="1476375" y="21590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Dowolny kształt 38"/>
          <p:cNvSpPr/>
          <p:nvPr/>
        </p:nvSpPr>
        <p:spPr>
          <a:xfrm>
            <a:off x="4902200" y="881592"/>
            <a:ext cx="911225" cy="309033"/>
          </a:xfrm>
          <a:custGeom>
            <a:avLst/>
            <a:gdLst>
              <a:gd name="connsiteX0" fmla="*/ 0 w 911225"/>
              <a:gd name="connsiteY0" fmla="*/ 309033 h 309033"/>
              <a:gd name="connsiteX1" fmla="*/ 117475 w 911225"/>
              <a:gd name="connsiteY1" fmla="*/ 283633 h 309033"/>
              <a:gd name="connsiteX2" fmla="*/ 209550 w 911225"/>
              <a:gd name="connsiteY2" fmla="*/ 216958 h 309033"/>
              <a:gd name="connsiteX3" fmla="*/ 244475 w 911225"/>
              <a:gd name="connsiteY3" fmla="*/ 201083 h 309033"/>
              <a:gd name="connsiteX4" fmla="*/ 273050 w 911225"/>
              <a:gd name="connsiteY4" fmla="*/ 201083 h 309033"/>
              <a:gd name="connsiteX5" fmla="*/ 323850 w 911225"/>
              <a:gd name="connsiteY5" fmla="*/ 140758 h 309033"/>
              <a:gd name="connsiteX6" fmla="*/ 384175 w 911225"/>
              <a:gd name="connsiteY6" fmla="*/ 96308 h 309033"/>
              <a:gd name="connsiteX7" fmla="*/ 393700 w 911225"/>
              <a:gd name="connsiteY7" fmla="*/ 83608 h 309033"/>
              <a:gd name="connsiteX8" fmla="*/ 425450 w 911225"/>
              <a:gd name="connsiteY8" fmla="*/ 32808 h 309033"/>
              <a:gd name="connsiteX9" fmla="*/ 460375 w 911225"/>
              <a:gd name="connsiteY9" fmla="*/ 7408 h 309033"/>
              <a:gd name="connsiteX10" fmla="*/ 565150 w 911225"/>
              <a:gd name="connsiteY10" fmla="*/ 4233 h 309033"/>
              <a:gd name="connsiteX11" fmla="*/ 619125 w 911225"/>
              <a:gd name="connsiteY11" fmla="*/ 32808 h 309033"/>
              <a:gd name="connsiteX12" fmla="*/ 723900 w 911225"/>
              <a:gd name="connsiteY12" fmla="*/ 39158 h 309033"/>
              <a:gd name="connsiteX13" fmla="*/ 806450 w 911225"/>
              <a:gd name="connsiteY13" fmla="*/ 51858 h 309033"/>
              <a:gd name="connsiteX14" fmla="*/ 911225 w 911225"/>
              <a:gd name="connsiteY14" fmla="*/ 39158 h 309033"/>
              <a:gd name="connsiteX15" fmla="*/ 911225 w 911225"/>
              <a:gd name="connsiteY15" fmla="*/ 39158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11225" h="309033">
                <a:moveTo>
                  <a:pt x="0" y="309033"/>
                </a:moveTo>
                <a:cubicBezTo>
                  <a:pt x="41275" y="304006"/>
                  <a:pt x="82550" y="298979"/>
                  <a:pt x="117475" y="283633"/>
                </a:cubicBezTo>
                <a:cubicBezTo>
                  <a:pt x="152400" y="268287"/>
                  <a:pt x="188383" y="230716"/>
                  <a:pt x="209550" y="216958"/>
                </a:cubicBezTo>
                <a:cubicBezTo>
                  <a:pt x="230717" y="203200"/>
                  <a:pt x="233892" y="203729"/>
                  <a:pt x="244475" y="201083"/>
                </a:cubicBezTo>
                <a:cubicBezTo>
                  <a:pt x="255058" y="198437"/>
                  <a:pt x="259821" y="211137"/>
                  <a:pt x="273050" y="201083"/>
                </a:cubicBezTo>
                <a:cubicBezTo>
                  <a:pt x="286279" y="191029"/>
                  <a:pt x="305329" y="158221"/>
                  <a:pt x="323850" y="140758"/>
                </a:cubicBezTo>
                <a:cubicBezTo>
                  <a:pt x="342371" y="123296"/>
                  <a:pt x="372533" y="105833"/>
                  <a:pt x="384175" y="96308"/>
                </a:cubicBezTo>
                <a:cubicBezTo>
                  <a:pt x="395817" y="86783"/>
                  <a:pt x="386821" y="94191"/>
                  <a:pt x="393700" y="83608"/>
                </a:cubicBezTo>
                <a:cubicBezTo>
                  <a:pt x="400579" y="73025"/>
                  <a:pt x="414338" y="45508"/>
                  <a:pt x="425450" y="32808"/>
                </a:cubicBezTo>
                <a:cubicBezTo>
                  <a:pt x="436562" y="20108"/>
                  <a:pt x="437092" y="12171"/>
                  <a:pt x="460375" y="7408"/>
                </a:cubicBezTo>
                <a:cubicBezTo>
                  <a:pt x="483658" y="2646"/>
                  <a:pt x="538692" y="0"/>
                  <a:pt x="565150" y="4233"/>
                </a:cubicBezTo>
                <a:cubicBezTo>
                  <a:pt x="591608" y="8466"/>
                  <a:pt x="592667" y="26987"/>
                  <a:pt x="619125" y="32808"/>
                </a:cubicBezTo>
                <a:cubicBezTo>
                  <a:pt x="645583" y="38629"/>
                  <a:pt x="692679" y="35983"/>
                  <a:pt x="723900" y="39158"/>
                </a:cubicBezTo>
                <a:cubicBezTo>
                  <a:pt x="755121" y="42333"/>
                  <a:pt x="775229" y="51858"/>
                  <a:pt x="806450" y="51858"/>
                </a:cubicBezTo>
                <a:cubicBezTo>
                  <a:pt x="837671" y="51858"/>
                  <a:pt x="911225" y="39158"/>
                  <a:pt x="911225" y="39158"/>
                </a:cubicBezTo>
                <a:lnTo>
                  <a:pt x="911225" y="39158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Dowolny kształt 40"/>
          <p:cNvSpPr/>
          <p:nvPr/>
        </p:nvSpPr>
        <p:spPr>
          <a:xfrm>
            <a:off x="4460875" y="1247775"/>
            <a:ext cx="53975" cy="374650"/>
          </a:xfrm>
          <a:custGeom>
            <a:avLst/>
            <a:gdLst>
              <a:gd name="connsiteX0" fmla="*/ 53975 w 53975"/>
              <a:gd name="connsiteY0" fmla="*/ 374650 h 374650"/>
              <a:gd name="connsiteX1" fmla="*/ 25400 w 53975"/>
              <a:gd name="connsiteY1" fmla="*/ 311150 h 374650"/>
              <a:gd name="connsiteX2" fmla="*/ 34925 w 53975"/>
              <a:gd name="connsiteY2" fmla="*/ 244475 h 374650"/>
              <a:gd name="connsiteX3" fmla="*/ 19050 w 53975"/>
              <a:gd name="connsiteY3" fmla="*/ 130175 h 374650"/>
              <a:gd name="connsiteX4" fmla="*/ 19050 w 53975"/>
              <a:gd name="connsiteY4" fmla="*/ 57150 h 374650"/>
              <a:gd name="connsiteX5" fmla="*/ 19050 w 53975"/>
              <a:gd name="connsiteY5" fmla="*/ 15875 h 374650"/>
              <a:gd name="connsiteX6" fmla="*/ 0 w 5397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975" h="374650">
                <a:moveTo>
                  <a:pt x="53975" y="374650"/>
                </a:moveTo>
                <a:cubicBezTo>
                  <a:pt x="41275" y="353748"/>
                  <a:pt x="28575" y="332846"/>
                  <a:pt x="25400" y="311150"/>
                </a:cubicBezTo>
                <a:cubicBezTo>
                  <a:pt x="22225" y="289454"/>
                  <a:pt x="35983" y="274637"/>
                  <a:pt x="34925" y="244475"/>
                </a:cubicBezTo>
                <a:cubicBezTo>
                  <a:pt x="33867" y="214313"/>
                  <a:pt x="21696" y="161396"/>
                  <a:pt x="19050" y="130175"/>
                </a:cubicBezTo>
                <a:cubicBezTo>
                  <a:pt x="16404" y="98954"/>
                  <a:pt x="19050" y="57150"/>
                  <a:pt x="19050" y="57150"/>
                </a:cubicBezTo>
                <a:cubicBezTo>
                  <a:pt x="19050" y="38100"/>
                  <a:pt x="22225" y="25400"/>
                  <a:pt x="19050" y="15875"/>
                </a:cubicBezTo>
                <a:cubicBezTo>
                  <a:pt x="15875" y="6350"/>
                  <a:pt x="7937" y="3175"/>
                  <a:pt x="0" y="0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Dowolny kształt 41"/>
          <p:cNvSpPr/>
          <p:nvPr/>
        </p:nvSpPr>
        <p:spPr>
          <a:xfrm>
            <a:off x="3613150" y="4048125"/>
            <a:ext cx="339725" cy="650875"/>
          </a:xfrm>
          <a:custGeom>
            <a:avLst/>
            <a:gdLst>
              <a:gd name="connsiteX0" fmla="*/ 339725 w 339725"/>
              <a:gd name="connsiteY0" fmla="*/ 0 h 650875"/>
              <a:gd name="connsiteX1" fmla="*/ 295275 w 339725"/>
              <a:gd name="connsiteY1" fmla="*/ 50800 h 650875"/>
              <a:gd name="connsiteX2" fmla="*/ 285750 w 339725"/>
              <a:gd name="connsiteY2" fmla="*/ 168275 h 650875"/>
              <a:gd name="connsiteX3" fmla="*/ 146050 w 339725"/>
              <a:gd name="connsiteY3" fmla="*/ 409575 h 650875"/>
              <a:gd name="connsiteX4" fmla="*/ 120650 w 339725"/>
              <a:gd name="connsiteY4" fmla="*/ 523875 h 650875"/>
              <a:gd name="connsiteX5" fmla="*/ 47625 w 339725"/>
              <a:gd name="connsiteY5" fmla="*/ 593725 h 650875"/>
              <a:gd name="connsiteX6" fmla="*/ 0 w 339725"/>
              <a:gd name="connsiteY6" fmla="*/ 650875 h 650875"/>
              <a:gd name="connsiteX7" fmla="*/ 0 w 339725"/>
              <a:gd name="connsiteY7" fmla="*/ 650875 h 65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725" h="650875">
                <a:moveTo>
                  <a:pt x="339725" y="0"/>
                </a:moveTo>
                <a:cubicBezTo>
                  <a:pt x="321998" y="11377"/>
                  <a:pt x="304271" y="22754"/>
                  <a:pt x="295275" y="50800"/>
                </a:cubicBezTo>
                <a:cubicBezTo>
                  <a:pt x="286279" y="78846"/>
                  <a:pt x="310621" y="108479"/>
                  <a:pt x="285750" y="168275"/>
                </a:cubicBezTo>
                <a:cubicBezTo>
                  <a:pt x="260879" y="228071"/>
                  <a:pt x="173567" y="350308"/>
                  <a:pt x="146050" y="409575"/>
                </a:cubicBezTo>
                <a:cubicBezTo>
                  <a:pt x="118533" y="468842"/>
                  <a:pt x="137054" y="493183"/>
                  <a:pt x="120650" y="523875"/>
                </a:cubicBezTo>
                <a:cubicBezTo>
                  <a:pt x="104246" y="554567"/>
                  <a:pt x="67733" y="572558"/>
                  <a:pt x="47625" y="593725"/>
                </a:cubicBezTo>
                <a:cubicBezTo>
                  <a:pt x="27517" y="614892"/>
                  <a:pt x="0" y="650875"/>
                  <a:pt x="0" y="650875"/>
                </a:cubicBezTo>
                <a:lnTo>
                  <a:pt x="0" y="650875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Dowolny kształt 42"/>
          <p:cNvSpPr/>
          <p:nvPr/>
        </p:nvSpPr>
        <p:spPr>
          <a:xfrm>
            <a:off x="5099050" y="2498725"/>
            <a:ext cx="436562" cy="1609725"/>
          </a:xfrm>
          <a:custGeom>
            <a:avLst/>
            <a:gdLst>
              <a:gd name="connsiteX0" fmla="*/ 0 w 436562"/>
              <a:gd name="connsiteY0" fmla="*/ 1609725 h 1609725"/>
              <a:gd name="connsiteX1" fmla="*/ 155575 w 436562"/>
              <a:gd name="connsiteY1" fmla="*/ 1574800 h 1609725"/>
              <a:gd name="connsiteX2" fmla="*/ 212725 w 436562"/>
              <a:gd name="connsiteY2" fmla="*/ 1558925 h 1609725"/>
              <a:gd name="connsiteX3" fmla="*/ 330200 w 436562"/>
              <a:gd name="connsiteY3" fmla="*/ 1520825 h 1609725"/>
              <a:gd name="connsiteX4" fmla="*/ 400050 w 436562"/>
              <a:gd name="connsiteY4" fmla="*/ 1435100 h 1609725"/>
              <a:gd name="connsiteX5" fmla="*/ 415925 w 436562"/>
              <a:gd name="connsiteY5" fmla="*/ 1368425 h 1609725"/>
              <a:gd name="connsiteX6" fmla="*/ 406400 w 436562"/>
              <a:gd name="connsiteY6" fmla="*/ 1263650 h 1609725"/>
              <a:gd name="connsiteX7" fmla="*/ 393700 w 436562"/>
              <a:gd name="connsiteY7" fmla="*/ 1222375 h 1609725"/>
              <a:gd name="connsiteX8" fmla="*/ 409575 w 436562"/>
              <a:gd name="connsiteY8" fmla="*/ 1101725 h 1609725"/>
              <a:gd name="connsiteX9" fmla="*/ 434975 w 436562"/>
              <a:gd name="connsiteY9" fmla="*/ 974725 h 1609725"/>
              <a:gd name="connsiteX10" fmla="*/ 400050 w 436562"/>
              <a:gd name="connsiteY10" fmla="*/ 850900 h 1609725"/>
              <a:gd name="connsiteX11" fmla="*/ 384175 w 436562"/>
              <a:gd name="connsiteY11" fmla="*/ 793750 h 1609725"/>
              <a:gd name="connsiteX12" fmla="*/ 406400 w 436562"/>
              <a:gd name="connsiteY12" fmla="*/ 0 h 1609725"/>
              <a:gd name="connsiteX13" fmla="*/ 406400 w 436562"/>
              <a:gd name="connsiteY13" fmla="*/ 0 h 1609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36562" h="1609725">
                <a:moveTo>
                  <a:pt x="0" y="1609725"/>
                </a:moveTo>
                <a:lnTo>
                  <a:pt x="155575" y="1574800"/>
                </a:lnTo>
                <a:cubicBezTo>
                  <a:pt x="191029" y="1566333"/>
                  <a:pt x="183621" y="1567921"/>
                  <a:pt x="212725" y="1558925"/>
                </a:cubicBezTo>
                <a:cubicBezTo>
                  <a:pt x="241829" y="1549929"/>
                  <a:pt x="298979" y="1541462"/>
                  <a:pt x="330200" y="1520825"/>
                </a:cubicBezTo>
                <a:cubicBezTo>
                  <a:pt x="361421" y="1500188"/>
                  <a:pt x="385763" y="1460500"/>
                  <a:pt x="400050" y="1435100"/>
                </a:cubicBezTo>
                <a:cubicBezTo>
                  <a:pt x="414337" y="1409700"/>
                  <a:pt x="414867" y="1397000"/>
                  <a:pt x="415925" y="1368425"/>
                </a:cubicBezTo>
                <a:cubicBezTo>
                  <a:pt x="416983" y="1339850"/>
                  <a:pt x="410104" y="1287992"/>
                  <a:pt x="406400" y="1263650"/>
                </a:cubicBezTo>
                <a:cubicBezTo>
                  <a:pt x="402696" y="1239308"/>
                  <a:pt x="393171" y="1249362"/>
                  <a:pt x="393700" y="1222375"/>
                </a:cubicBezTo>
                <a:cubicBezTo>
                  <a:pt x="394229" y="1195388"/>
                  <a:pt x="402696" y="1143000"/>
                  <a:pt x="409575" y="1101725"/>
                </a:cubicBezTo>
                <a:cubicBezTo>
                  <a:pt x="416454" y="1060450"/>
                  <a:pt x="436562" y="1016529"/>
                  <a:pt x="434975" y="974725"/>
                </a:cubicBezTo>
                <a:cubicBezTo>
                  <a:pt x="433388" y="932921"/>
                  <a:pt x="408517" y="881063"/>
                  <a:pt x="400050" y="850900"/>
                </a:cubicBezTo>
                <a:cubicBezTo>
                  <a:pt x="391583" y="820738"/>
                  <a:pt x="383117" y="935567"/>
                  <a:pt x="384175" y="793750"/>
                </a:cubicBezTo>
                <a:cubicBezTo>
                  <a:pt x="385233" y="651933"/>
                  <a:pt x="406400" y="0"/>
                  <a:pt x="406400" y="0"/>
                </a:cubicBezTo>
                <a:lnTo>
                  <a:pt x="406400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Dowolny kształt 44"/>
          <p:cNvSpPr/>
          <p:nvPr/>
        </p:nvSpPr>
        <p:spPr>
          <a:xfrm>
            <a:off x="5504507" y="185596"/>
            <a:ext cx="153909" cy="2313160"/>
          </a:xfrm>
          <a:custGeom>
            <a:avLst/>
            <a:gdLst>
              <a:gd name="connsiteX0" fmla="*/ 0 w 153909"/>
              <a:gd name="connsiteY0" fmla="*/ 2313160 h 2313160"/>
              <a:gd name="connsiteX1" fmla="*/ 153909 w 153909"/>
              <a:gd name="connsiteY1" fmla="*/ 0 h 231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909" h="2313160">
                <a:moveTo>
                  <a:pt x="0" y="2313160"/>
                </a:moveTo>
                <a:lnTo>
                  <a:pt x="153909" y="0"/>
                </a:lnTo>
              </a:path>
            </a:pathLst>
          </a:cu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Dowolny kształt 45"/>
          <p:cNvSpPr/>
          <p:nvPr/>
        </p:nvSpPr>
        <p:spPr>
          <a:xfrm>
            <a:off x="5835920" y="2545492"/>
            <a:ext cx="293031" cy="204769"/>
          </a:xfrm>
          <a:custGeom>
            <a:avLst/>
            <a:gdLst>
              <a:gd name="connsiteX0" fmla="*/ 0 w 293031"/>
              <a:gd name="connsiteY0" fmla="*/ 0 h 204769"/>
              <a:gd name="connsiteX1" fmla="*/ 31774 w 293031"/>
              <a:gd name="connsiteY1" fmla="*/ 52957 h 204769"/>
              <a:gd name="connsiteX2" fmla="*/ 120037 w 293031"/>
              <a:gd name="connsiteY2" fmla="*/ 123567 h 204769"/>
              <a:gd name="connsiteX3" fmla="*/ 141220 w 293031"/>
              <a:gd name="connsiteY3" fmla="*/ 134159 h 204769"/>
              <a:gd name="connsiteX4" fmla="*/ 197708 w 293031"/>
              <a:gd name="connsiteY4" fmla="*/ 176525 h 204769"/>
              <a:gd name="connsiteX5" fmla="*/ 250665 w 293031"/>
              <a:gd name="connsiteY5" fmla="*/ 194177 h 204769"/>
              <a:gd name="connsiteX6" fmla="*/ 293031 w 293031"/>
              <a:gd name="connsiteY6" fmla="*/ 204769 h 20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1" h="204769">
                <a:moveTo>
                  <a:pt x="0" y="0"/>
                </a:moveTo>
                <a:cubicBezTo>
                  <a:pt x="5884" y="16181"/>
                  <a:pt x="11768" y="32363"/>
                  <a:pt x="31774" y="52957"/>
                </a:cubicBezTo>
                <a:cubicBezTo>
                  <a:pt x="51780" y="73551"/>
                  <a:pt x="101796" y="110033"/>
                  <a:pt x="120037" y="123567"/>
                </a:cubicBezTo>
                <a:cubicBezTo>
                  <a:pt x="138278" y="137101"/>
                  <a:pt x="128275" y="125333"/>
                  <a:pt x="141220" y="134159"/>
                </a:cubicBezTo>
                <a:cubicBezTo>
                  <a:pt x="154165" y="142985"/>
                  <a:pt x="179467" y="166522"/>
                  <a:pt x="197708" y="176525"/>
                </a:cubicBezTo>
                <a:cubicBezTo>
                  <a:pt x="215949" y="186528"/>
                  <a:pt x="234778" y="189470"/>
                  <a:pt x="250665" y="194177"/>
                </a:cubicBezTo>
                <a:cubicBezTo>
                  <a:pt x="266552" y="198884"/>
                  <a:pt x="279791" y="201826"/>
                  <a:pt x="293031" y="204769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Dowolny kształt 48"/>
          <p:cNvSpPr/>
          <p:nvPr/>
        </p:nvSpPr>
        <p:spPr>
          <a:xfrm>
            <a:off x="2750261" y="2090057"/>
            <a:ext cx="185940" cy="617838"/>
          </a:xfrm>
          <a:custGeom>
            <a:avLst/>
            <a:gdLst>
              <a:gd name="connsiteX0" fmla="*/ 180056 w 185940"/>
              <a:gd name="connsiteY0" fmla="*/ 0 h 617838"/>
              <a:gd name="connsiteX1" fmla="*/ 130629 w 185940"/>
              <a:gd name="connsiteY1" fmla="*/ 194178 h 617838"/>
              <a:gd name="connsiteX2" fmla="*/ 155342 w 185940"/>
              <a:gd name="connsiteY2" fmla="*/ 218891 h 617838"/>
              <a:gd name="connsiteX3" fmla="*/ 165934 w 185940"/>
              <a:gd name="connsiteY3" fmla="*/ 261257 h 617838"/>
              <a:gd name="connsiteX4" fmla="*/ 141220 w 185940"/>
              <a:gd name="connsiteY4" fmla="*/ 314215 h 617838"/>
              <a:gd name="connsiteX5" fmla="*/ 127098 w 185940"/>
              <a:gd name="connsiteY5" fmla="*/ 353050 h 617838"/>
              <a:gd name="connsiteX6" fmla="*/ 158873 w 185940"/>
              <a:gd name="connsiteY6" fmla="*/ 381294 h 617838"/>
              <a:gd name="connsiteX7" fmla="*/ 180056 w 185940"/>
              <a:gd name="connsiteY7" fmla="*/ 413069 h 617838"/>
              <a:gd name="connsiteX8" fmla="*/ 172995 w 185940"/>
              <a:gd name="connsiteY8" fmla="*/ 441313 h 617838"/>
              <a:gd name="connsiteX9" fmla="*/ 102385 w 185940"/>
              <a:gd name="connsiteY9" fmla="*/ 469557 h 617838"/>
              <a:gd name="connsiteX10" fmla="*/ 42366 w 185940"/>
              <a:gd name="connsiteY10" fmla="*/ 526045 h 617838"/>
              <a:gd name="connsiteX11" fmla="*/ 0 w 185940"/>
              <a:gd name="connsiteY11" fmla="*/ 617838 h 61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40" h="617838">
                <a:moveTo>
                  <a:pt x="180056" y="0"/>
                </a:moveTo>
                <a:cubicBezTo>
                  <a:pt x="157402" y="78848"/>
                  <a:pt x="134748" y="157696"/>
                  <a:pt x="130629" y="194178"/>
                </a:cubicBezTo>
                <a:cubicBezTo>
                  <a:pt x="126510" y="230660"/>
                  <a:pt x="149458" y="207711"/>
                  <a:pt x="155342" y="218891"/>
                </a:cubicBezTo>
                <a:cubicBezTo>
                  <a:pt x="161226" y="230071"/>
                  <a:pt x="168288" y="245370"/>
                  <a:pt x="165934" y="261257"/>
                </a:cubicBezTo>
                <a:cubicBezTo>
                  <a:pt x="163580" y="277144"/>
                  <a:pt x="147693" y="298916"/>
                  <a:pt x="141220" y="314215"/>
                </a:cubicBezTo>
                <a:cubicBezTo>
                  <a:pt x="134747" y="329514"/>
                  <a:pt x="124156" y="341870"/>
                  <a:pt x="127098" y="353050"/>
                </a:cubicBezTo>
                <a:cubicBezTo>
                  <a:pt x="130040" y="364230"/>
                  <a:pt x="150047" y="371291"/>
                  <a:pt x="158873" y="381294"/>
                </a:cubicBezTo>
                <a:cubicBezTo>
                  <a:pt x="167699" y="391297"/>
                  <a:pt x="177702" y="403066"/>
                  <a:pt x="180056" y="413069"/>
                </a:cubicBezTo>
                <a:cubicBezTo>
                  <a:pt x="182410" y="423072"/>
                  <a:pt x="185940" y="431898"/>
                  <a:pt x="172995" y="441313"/>
                </a:cubicBezTo>
                <a:cubicBezTo>
                  <a:pt x="160050" y="450728"/>
                  <a:pt x="124157" y="455435"/>
                  <a:pt x="102385" y="469557"/>
                </a:cubicBezTo>
                <a:cubicBezTo>
                  <a:pt x="80614" y="483679"/>
                  <a:pt x="59430" y="501332"/>
                  <a:pt x="42366" y="526045"/>
                </a:cubicBezTo>
                <a:cubicBezTo>
                  <a:pt x="25302" y="550758"/>
                  <a:pt x="12651" y="584298"/>
                  <a:pt x="0" y="617838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Dowolny kształt 49"/>
          <p:cNvSpPr/>
          <p:nvPr/>
        </p:nvSpPr>
        <p:spPr>
          <a:xfrm>
            <a:off x="3961223" y="1895880"/>
            <a:ext cx="197708" cy="77671"/>
          </a:xfrm>
          <a:custGeom>
            <a:avLst/>
            <a:gdLst>
              <a:gd name="connsiteX0" fmla="*/ 0 w 197708"/>
              <a:gd name="connsiteY0" fmla="*/ 0 h 77671"/>
              <a:gd name="connsiteX1" fmla="*/ 197708 w 197708"/>
              <a:gd name="connsiteY1" fmla="*/ 77671 h 7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708" h="77671">
                <a:moveTo>
                  <a:pt x="0" y="0"/>
                </a:moveTo>
                <a:lnTo>
                  <a:pt x="197708" y="77671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Dowolny kształt 46"/>
          <p:cNvSpPr/>
          <p:nvPr/>
        </p:nvSpPr>
        <p:spPr>
          <a:xfrm>
            <a:off x="4529634" y="960297"/>
            <a:ext cx="144751" cy="52957"/>
          </a:xfrm>
          <a:custGeom>
            <a:avLst/>
            <a:gdLst>
              <a:gd name="connsiteX0" fmla="*/ 0 w 144751"/>
              <a:gd name="connsiteY0" fmla="*/ 52957 h 52957"/>
              <a:gd name="connsiteX1" fmla="*/ 60019 w 144751"/>
              <a:gd name="connsiteY1" fmla="*/ 35305 h 52957"/>
              <a:gd name="connsiteX2" fmla="*/ 144751 w 144751"/>
              <a:gd name="connsiteY2" fmla="*/ 0 h 52957"/>
              <a:gd name="connsiteX3" fmla="*/ 144751 w 144751"/>
              <a:gd name="connsiteY3" fmla="*/ 0 h 5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751" h="52957">
                <a:moveTo>
                  <a:pt x="0" y="52957"/>
                </a:moveTo>
                <a:cubicBezTo>
                  <a:pt x="17947" y="48544"/>
                  <a:pt x="35894" y="44131"/>
                  <a:pt x="60019" y="35305"/>
                </a:cubicBezTo>
                <a:cubicBezTo>
                  <a:pt x="84144" y="26479"/>
                  <a:pt x="144751" y="0"/>
                  <a:pt x="144751" y="0"/>
                </a:cubicBezTo>
                <a:lnTo>
                  <a:pt x="144751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4792377" y="332210"/>
            <a:ext cx="822302" cy="513117"/>
          </a:xfrm>
          <a:custGeom>
            <a:avLst/>
            <a:gdLst>
              <a:gd name="connsiteX0" fmla="*/ 0 w 822302"/>
              <a:gd name="connsiteY0" fmla="*/ 513117 h 513117"/>
              <a:gd name="connsiteX1" fmla="*/ 42760 w 822302"/>
              <a:gd name="connsiteY1" fmla="*/ 467068 h 513117"/>
              <a:gd name="connsiteX2" fmla="*/ 141436 w 822302"/>
              <a:gd name="connsiteY2" fmla="*/ 365102 h 513117"/>
              <a:gd name="connsiteX3" fmla="*/ 226955 w 822302"/>
              <a:gd name="connsiteY3" fmla="*/ 276294 h 513117"/>
              <a:gd name="connsiteX4" fmla="*/ 282872 w 822302"/>
              <a:gd name="connsiteY4" fmla="*/ 276294 h 513117"/>
              <a:gd name="connsiteX5" fmla="*/ 328921 w 822302"/>
              <a:gd name="connsiteY5" fmla="*/ 259848 h 513117"/>
              <a:gd name="connsiteX6" fmla="*/ 381548 w 822302"/>
              <a:gd name="connsiteY6" fmla="*/ 236823 h 513117"/>
              <a:gd name="connsiteX7" fmla="*/ 421019 w 822302"/>
              <a:gd name="connsiteY7" fmla="*/ 249980 h 513117"/>
              <a:gd name="connsiteX8" fmla="*/ 480224 w 822302"/>
              <a:gd name="connsiteY8" fmla="*/ 253269 h 513117"/>
              <a:gd name="connsiteX9" fmla="*/ 516406 w 822302"/>
              <a:gd name="connsiteY9" fmla="*/ 253269 h 513117"/>
              <a:gd name="connsiteX10" fmla="*/ 569033 w 822302"/>
              <a:gd name="connsiteY10" fmla="*/ 259848 h 513117"/>
              <a:gd name="connsiteX11" fmla="*/ 657842 w 822302"/>
              <a:gd name="connsiteY11" fmla="*/ 279583 h 513117"/>
              <a:gd name="connsiteX12" fmla="*/ 684155 w 822302"/>
              <a:gd name="connsiteY12" fmla="*/ 269715 h 513117"/>
              <a:gd name="connsiteX13" fmla="*/ 717047 w 822302"/>
              <a:gd name="connsiteY13" fmla="*/ 259848 h 513117"/>
              <a:gd name="connsiteX14" fmla="*/ 730204 w 822302"/>
              <a:gd name="connsiteY14" fmla="*/ 200642 h 513117"/>
              <a:gd name="connsiteX15" fmla="*/ 749940 w 822302"/>
              <a:gd name="connsiteY15" fmla="*/ 171039 h 513117"/>
              <a:gd name="connsiteX16" fmla="*/ 763096 w 822302"/>
              <a:gd name="connsiteY16" fmla="*/ 108544 h 513117"/>
              <a:gd name="connsiteX17" fmla="*/ 776253 w 822302"/>
              <a:gd name="connsiteY17" fmla="*/ 85519 h 513117"/>
              <a:gd name="connsiteX18" fmla="*/ 789410 w 822302"/>
              <a:gd name="connsiteY18" fmla="*/ 49338 h 513117"/>
              <a:gd name="connsiteX19" fmla="*/ 822302 w 822302"/>
              <a:gd name="connsiteY19" fmla="*/ 0 h 513117"/>
              <a:gd name="connsiteX20" fmla="*/ 822302 w 822302"/>
              <a:gd name="connsiteY20" fmla="*/ 0 h 513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2302" h="513117">
                <a:moveTo>
                  <a:pt x="0" y="513117"/>
                </a:moveTo>
                <a:cubicBezTo>
                  <a:pt x="9593" y="502427"/>
                  <a:pt x="19187" y="491737"/>
                  <a:pt x="42760" y="467068"/>
                </a:cubicBezTo>
                <a:cubicBezTo>
                  <a:pt x="66333" y="442399"/>
                  <a:pt x="141436" y="365102"/>
                  <a:pt x="141436" y="365102"/>
                </a:cubicBezTo>
                <a:cubicBezTo>
                  <a:pt x="172135" y="333306"/>
                  <a:pt x="203382" y="291095"/>
                  <a:pt x="226955" y="276294"/>
                </a:cubicBezTo>
                <a:cubicBezTo>
                  <a:pt x="250528" y="261493"/>
                  <a:pt x="265878" y="279035"/>
                  <a:pt x="282872" y="276294"/>
                </a:cubicBezTo>
                <a:cubicBezTo>
                  <a:pt x="299866" y="273553"/>
                  <a:pt x="312475" y="266426"/>
                  <a:pt x="328921" y="259848"/>
                </a:cubicBezTo>
                <a:cubicBezTo>
                  <a:pt x="345367" y="253270"/>
                  <a:pt x="366198" y="238468"/>
                  <a:pt x="381548" y="236823"/>
                </a:cubicBezTo>
                <a:cubicBezTo>
                  <a:pt x="396898" y="235178"/>
                  <a:pt x="404573" y="247239"/>
                  <a:pt x="421019" y="249980"/>
                </a:cubicBezTo>
                <a:cubicBezTo>
                  <a:pt x="437465" y="252721"/>
                  <a:pt x="464326" y="252721"/>
                  <a:pt x="480224" y="253269"/>
                </a:cubicBezTo>
                <a:cubicBezTo>
                  <a:pt x="496122" y="253817"/>
                  <a:pt x="501605" y="252173"/>
                  <a:pt x="516406" y="253269"/>
                </a:cubicBezTo>
                <a:cubicBezTo>
                  <a:pt x="531208" y="254366"/>
                  <a:pt x="545460" y="255462"/>
                  <a:pt x="569033" y="259848"/>
                </a:cubicBezTo>
                <a:cubicBezTo>
                  <a:pt x="592606" y="264234"/>
                  <a:pt x="638655" y="277939"/>
                  <a:pt x="657842" y="279583"/>
                </a:cubicBezTo>
                <a:cubicBezTo>
                  <a:pt x="677029" y="281227"/>
                  <a:pt x="674288" y="273004"/>
                  <a:pt x="684155" y="269715"/>
                </a:cubicBezTo>
                <a:cubicBezTo>
                  <a:pt x="694022" y="266426"/>
                  <a:pt x="709372" y="271360"/>
                  <a:pt x="717047" y="259848"/>
                </a:cubicBezTo>
                <a:cubicBezTo>
                  <a:pt x="724722" y="248336"/>
                  <a:pt x="724722" y="215443"/>
                  <a:pt x="730204" y="200642"/>
                </a:cubicBezTo>
                <a:cubicBezTo>
                  <a:pt x="735686" y="185841"/>
                  <a:pt x="744458" y="186389"/>
                  <a:pt x="749940" y="171039"/>
                </a:cubicBezTo>
                <a:cubicBezTo>
                  <a:pt x="755422" y="155689"/>
                  <a:pt x="758711" y="122797"/>
                  <a:pt x="763096" y="108544"/>
                </a:cubicBezTo>
                <a:cubicBezTo>
                  <a:pt x="767481" y="94291"/>
                  <a:pt x="771867" y="95387"/>
                  <a:pt x="776253" y="85519"/>
                </a:cubicBezTo>
                <a:cubicBezTo>
                  <a:pt x="780639" y="75651"/>
                  <a:pt x="781735" y="63591"/>
                  <a:pt x="789410" y="49338"/>
                </a:cubicBezTo>
                <a:cubicBezTo>
                  <a:pt x="797085" y="35085"/>
                  <a:pt x="822302" y="0"/>
                  <a:pt x="822302" y="0"/>
                </a:cubicBezTo>
                <a:lnTo>
                  <a:pt x="822302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3" name="Dowolny kształt 52"/>
          <p:cNvSpPr/>
          <p:nvPr/>
        </p:nvSpPr>
        <p:spPr>
          <a:xfrm>
            <a:off x="4516632" y="467068"/>
            <a:ext cx="190226" cy="657841"/>
          </a:xfrm>
          <a:custGeom>
            <a:avLst/>
            <a:gdLst>
              <a:gd name="connsiteX0" fmla="*/ 32344 w 190226"/>
              <a:gd name="connsiteY0" fmla="*/ 657841 h 657841"/>
              <a:gd name="connsiteX1" fmla="*/ 2741 w 190226"/>
              <a:gd name="connsiteY1" fmla="*/ 578900 h 657841"/>
              <a:gd name="connsiteX2" fmla="*/ 15897 w 190226"/>
              <a:gd name="connsiteY2" fmla="*/ 526273 h 657841"/>
              <a:gd name="connsiteX3" fmla="*/ 25765 w 190226"/>
              <a:gd name="connsiteY3" fmla="*/ 421018 h 657841"/>
              <a:gd name="connsiteX4" fmla="*/ 35633 w 190226"/>
              <a:gd name="connsiteY4" fmla="*/ 322342 h 657841"/>
              <a:gd name="connsiteX5" fmla="*/ 48790 w 190226"/>
              <a:gd name="connsiteY5" fmla="*/ 269715 h 657841"/>
              <a:gd name="connsiteX6" fmla="*/ 71814 w 190226"/>
              <a:gd name="connsiteY6" fmla="*/ 190774 h 657841"/>
              <a:gd name="connsiteX7" fmla="*/ 111285 w 190226"/>
              <a:gd name="connsiteY7" fmla="*/ 161171 h 657841"/>
              <a:gd name="connsiteX8" fmla="*/ 124441 w 190226"/>
              <a:gd name="connsiteY8" fmla="*/ 111833 h 657841"/>
              <a:gd name="connsiteX9" fmla="*/ 137598 w 190226"/>
              <a:gd name="connsiteY9" fmla="*/ 55916 h 657841"/>
              <a:gd name="connsiteX10" fmla="*/ 190226 w 190226"/>
              <a:gd name="connsiteY10" fmla="*/ 0 h 65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226" h="657841">
                <a:moveTo>
                  <a:pt x="32344" y="657841"/>
                </a:moveTo>
                <a:cubicBezTo>
                  <a:pt x="18913" y="629334"/>
                  <a:pt x="5482" y="600828"/>
                  <a:pt x="2741" y="578900"/>
                </a:cubicBezTo>
                <a:cubicBezTo>
                  <a:pt x="0" y="556972"/>
                  <a:pt x="12060" y="552587"/>
                  <a:pt x="15897" y="526273"/>
                </a:cubicBezTo>
                <a:cubicBezTo>
                  <a:pt x="19734" y="499959"/>
                  <a:pt x="22476" y="455006"/>
                  <a:pt x="25765" y="421018"/>
                </a:cubicBezTo>
                <a:cubicBezTo>
                  <a:pt x="29054" y="387030"/>
                  <a:pt x="31796" y="347559"/>
                  <a:pt x="35633" y="322342"/>
                </a:cubicBezTo>
                <a:cubicBezTo>
                  <a:pt x="39471" y="297125"/>
                  <a:pt x="42760" y="291643"/>
                  <a:pt x="48790" y="269715"/>
                </a:cubicBezTo>
                <a:cubicBezTo>
                  <a:pt x="54820" y="247787"/>
                  <a:pt x="61398" y="208865"/>
                  <a:pt x="71814" y="190774"/>
                </a:cubicBezTo>
                <a:cubicBezTo>
                  <a:pt x="82230" y="172683"/>
                  <a:pt x="102514" y="174328"/>
                  <a:pt x="111285" y="161171"/>
                </a:cubicBezTo>
                <a:cubicBezTo>
                  <a:pt x="120056" y="148014"/>
                  <a:pt x="120056" y="129375"/>
                  <a:pt x="124441" y="111833"/>
                </a:cubicBezTo>
                <a:cubicBezTo>
                  <a:pt x="128826" y="94291"/>
                  <a:pt x="126634" y="74555"/>
                  <a:pt x="137598" y="55916"/>
                </a:cubicBezTo>
                <a:cubicBezTo>
                  <a:pt x="148562" y="37277"/>
                  <a:pt x="169394" y="18638"/>
                  <a:pt x="190226" y="0"/>
                </a:cubicBezTo>
              </a:path>
            </a:pathLst>
          </a:custGeom>
          <a:ln w="50800" cmpd="dbl">
            <a:solidFill>
              <a:srgbClr val="00B05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Dowolny kształt 53"/>
          <p:cNvSpPr/>
          <p:nvPr/>
        </p:nvSpPr>
        <p:spPr>
          <a:xfrm>
            <a:off x="4706858" y="282872"/>
            <a:ext cx="480224" cy="180906"/>
          </a:xfrm>
          <a:custGeom>
            <a:avLst/>
            <a:gdLst>
              <a:gd name="connsiteX0" fmla="*/ 0 w 480224"/>
              <a:gd name="connsiteY0" fmla="*/ 180906 h 180906"/>
              <a:gd name="connsiteX1" fmla="*/ 200641 w 480224"/>
              <a:gd name="connsiteY1" fmla="*/ 75652 h 180906"/>
              <a:gd name="connsiteX2" fmla="*/ 368391 w 480224"/>
              <a:gd name="connsiteY2" fmla="*/ 46049 h 180906"/>
              <a:gd name="connsiteX3" fmla="*/ 480224 w 480224"/>
              <a:gd name="connsiteY3" fmla="*/ 0 h 180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224" h="180906">
                <a:moveTo>
                  <a:pt x="0" y="180906"/>
                </a:moveTo>
                <a:cubicBezTo>
                  <a:pt x="69621" y="139517"/>
                  <a:pt x="139243" y="98128"/>
                  <a:pt x="200641" y="75652"/>
                </a:cubicBezTo>
                <a:cubicBezTo>
                  <a:pt x="262039" y="53176"/>
                  <a:pt x="321794" y="58658"/>
                  <a:pt x="368391" y="46049"/>
                </a:cubicBezTo>
                <a:cubicBezTo>
                  <a:pt x="414988" y="33440"/>
                  <a:pt x="447606" y="16720"/>
                  <a:pt x="480224" y="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Dowolny kształt 54"/>
          <p:cNvSpPr/>
          <p:nvPr/>
        </p:nvSpPr>
        <p:spPr>
          <a:xfrm>
            <a:off x="4673965" y="1471921"/>
            <a:ext cx="541624" cy="666065"/>
          </a:xfrm>
          <a:custGeom>
            <a:avLst/>
            <a:gdLst>
              <a:gd name="connsiteX0" fmla="*/ 0 w 541624"/>
              <a:gd name="connsiteY0" fmla="*/ 666065 h 666065"/>
              <a:gd name="connsiteX1" fmla="*/ 210510 w 541624"/>
              <a:gd name="connsiteY1" fmla="*/ 564099 h 666065"/>
              <a:gd name="connsiteX2" fmla="*/ 325632 w 541624"/>
              <a:gd name="connsiteY2" fmla="*/ 458844 h 666065"/>
              <a:gd name="connsiteX3" fmla="*/ 401284 w 541624"/>
              <a:gd name="connsiteY3" fmla="*/ 353590 h 666065"/>
              <a:gd name="connsiteX4" fmla="*/ 460490 w 541624"/>
              <a:gd name="connsiteY4" fmla="*/ 360168 h 666065"/>
              <a:gd name="connsiteX5" fmla="*/ 476936 w 541624"/>
              <a:gd name="connsiteY5" fmla="*/ 294384 h 666065"/>
              <a:gd name="connsiteX6" fmla="*/ 490093 w 541624"/>
              <a:gd name="connsiteY6" fmla="*/ 185840 h 666065"/>
              <a:gd name="connsiteX7" fmla="*/ 486803 w 541624"/>
              <a:gd name="connsiteY7" fmla="*/ 120056 h 666065"/>
              <a:gd name="connsiteX8" fmla="*/ 509828 w 541624"/>
              <a:gd name="connsiteY8" fmla="*/ 120056 h 666065"/>
              <a:gd name="connsiteX9" fmla="*/ 522985 w 541624"/>
              <a:gd name="connsiteY9" fmla="*/ 31247 h 666065"/>
              <a:gd name="connsiteX10" fmla="*/ 539431 w 541624"/>
              <a:gd name="connsiteY10" fmla="*/ 4934 h 666065"/>
              <a:gd name="connsiteX11" fmla="*/ 536141 w 541624"/>
              <a:gd name="connsiteY11" fmla="*/ 1644 h 66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1624" h="666065">
                <a:moveTo>
                  <a:pt x="0" y="666065"/>
                </a:moveTo>
                <a:cubicBezTo>
                  <a:pt x="78119" y="632350"/>
                  <a:pt x="156238" y="598636"/>
                  <a:pt x="210510" y="564099"/>
                </a:cubicBezTo>
                <a:cubicBezTo>
                  <a:pt x="264782" y="529562"/>
                  <a:pt x="293836" y="493929"/>
                  <a:pt x="325632" y="458844"/>
                </a:cubicBezTo>
                <a:cubicBezTo>
                  <a:pt x="357428" y="423759"/>
                  <a:pt x="378808" y="370036"/>
                  <a:pt x="401284" y="353590"/>
                </a:cubicBezTo>
                <a:cubicBezTo>
                  <a:pt x="423760" y="337144"/>
                  <a:pt x="447881" y="370036"/>
                  <a:pt x="460490" y="360168"/>
                </a:cubicBezTo>
                <a:cubicBezTo>
                  <a:pt x="473099" y="350300"/>
                  <a:pt x="472002" y="323439"/>
                  <a:pt x="476936" y="294384"/>
                </a:cubicBezTo>
                <a:cubicBezTo>
                  <a:pt x="481870" y="265329"/>
                  <a:pt x="488449" y="214895"/>
                  <a:pt x="490093" y="185840"/>
                </a:cubicBezTo>
                <a:cubicBezTo>
                  <a:pt x="491737" y="156785"/>
                  <a:pt x="483514" y="131020"/>
                  <a:pt x="486803" y="120056"/>
                </a:cubicBezTo>
                <a:cubicBezTo>
                  <a:pt x="490092" y="109092"/>
                  <a:pt x="503798" y="134858"/>
                  <a:pt x="509828" y="120056"/>
                </a:cubicBezTo>
                <a:cubicBezTo>
                  <a:pt x="515858" y="105254"/>
                  <a:pt x="518051" y="50434"/>
                  <a:pt x="522985" y="31247"/>
                </a:cubicBezTo>
                <a:cubicBezTo>
                  <a:pt x="527919" y="12060"/>
                  <a:pt x="537238" y="9868"/>
                  <a:pt x="539431" y="4934"/>
                </a:cubicBezTo>
                <a:cubicBezTo>
                  <a:pt x="541624" y="0"/>
                  <a:pt x="538882" y="822"/>
                  <a:pt x="536141" y="1644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Dowolny kształt 55"/>
          <p:cNvSpPr/>
          <p:nvPr/>
        </p:nvSpPr>
        <p:spPr>
          <a:xfrm>
            <a:off x="4914078" y="2217475"/>
            <a:ext cx="529562" cy="397446"/>
          </a:xfrm>
          <a:custGeom>
            <a:avLst/>
            <a:gdLst>
              <a:gd name="connsiteX0" fmla="*/ 0 w 529562"/>
              <a:gd name="connsiteY0" fmla="*/ 397446 h 397446"/>
              <a:gd name="connsiteX1" fmla="*/ 62495 w 529562"/>
              <a:gd name="connsiteY1" fmla="*/ 321794 h 397446"/>
              <a:gd name="connsiteX2" fmla="*/ 115122 w 529562"/>
              <a:gd name="connsiteY2" fmla="*/ 239564 h 397446"/>
              <a:gd name="connsiteX3" fmla="*/ 213798 w 529562"/>
              <a:gd name="connsiteY3" fmla="*/ 154044 h 397446"/>
              <a:gd name="connsiteX4" fmla="*/ 256558 w 529562"/>
              <a:gd name="connsiteY4" fmla="*/ 127731 h 397446"/>
              <a:gd name="connsiteX5" fmla="*/ 361813 w 529562"/>
              <a:gd name="connsiteY5" fmla="*/ 78393 h 397446"/>
              <a:gd name="connsiteX6" fmla="*/ 473646 w 529562"/>
              <a:gd name="connsiteY6" fmla="*/ 22476 h 397446"/>
              <a:gd name="connsiteX7" fmla="*/ 519695 w 529562"/>
              <a:gd name="connsiteY7" fmla="*/ 2741 h 397446"/>
              <a:gd name="connsiteX8" fmla="*/ 529562 w 529562"/>
              <a:gd name="connsiteY8" fmla="*/ 6030 h 39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9562" h="397446">
                <a:moveTo>
                  <a:pt x="0" y="397446"/>
                </a:moveTo>
                <a:cubicBezTo>
                  <a:pt x="21654" y="372777"/>
                  <a:pt x="43308" y="348108"/>
                  <a:pt x="62495" y="321794"/>
                </a:cubicBezTo>
                <a:cubicBezTo>
                  <a:pt x="81682" y="295480"/>
                  <a:pt x="89905" y="267522"/>
                  <a:pt x="115122" y="239564"/>
                </a:cubicBezTo>
                <a:cubicBezTo>
                  <a:pt x="140339" y="211606"/>
                  <a:pt x="190225" y="172683"/>
                  <a:pt x="213798" y="154044"/>
                </a:cubicBezTo>
                <a:cubicBezTo>
                  <a:pt x="237371" y="135405"/>
                  <a:pt x="231889" y="140339"/>
                  <a:pt x="256558" y="127731"/>
                </a:cubicBezTo>
                <a:cubicBezTo>
                  <a:pt x="281227" y="115123"/>
                  <a:pt x="325632" y="95936"/>
                  <a:pt x="361813" y="78393"/>
                </a:cubicBezTo>
                <a:cubicBezTo>
                  <a:pt x="397994" y="60851"/>
                  <a:pt x="447333" y="35085"/>
                  <a:pt x="473646" y="22476"/>
                </a:cubicBezTo>
                <a:cubicBezTo>
                  <a:pt x="499959" y="9867"/>
                  <a:pt x="510376" y="5482"/>
                  <a:pt x="519695" y="2741"/>
                </a:cubicBezTo>
                <a:cubicBezTo>
                  <a:pt x="529014" y="0"/>
                  <a:pt x="529288" y="3015"/>
                  <a:pt x="529562" y="6030"/>
                </a:cubicBezTo>
              </a:path>
            </a:pathLst>
          </a:custGeom>
          <a:ln w="254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Dowolny kształt 56"/>
          <p:cNvSpPr/>
          <p:nvPr/>
        </p:nvSpPr>
        <p:spPr>
          <a:xfrm>
            <a:off x="5729801" y="2812273"/>
            <a:ext cx="87165" cy="460490"/>
          </a:xfrm>
          <a:custGeom>
            <a:avLst/>
            <a:gdLst>
              <a:gd name="connsiteX0" fmla="*/ 0 w 87165"/>
              <a:gd name="connsiteY0" fmla="*/ 460490 h 460490"/>
              <a:gd name="connsiteX1" fmla="*/ 49339 w 87165"/>
              <a:gd name="connsiteY1" fmla="*/ 381549 h 460490"/>
              <a:gd name="connsiteX2" fmla="*/ 36182 w 87165"/>
              <a:gd name="connsiteY2" fmla="*/ 365103 h 460490"/>
              <a:gd name="connsiteX3" fmla="*/ 39471 w 87165"/>
              <a:gd name="connsiteY3" fmla="*/ 302608 h 460490"/>
              <a:gd name="connsiteX4" fmla="*/ 62495 w 87165"/>
              <a:gd name="connsiteY4" fmla="*/ 200642 h 460490"/>
              <a:gd name="connsiteX5" fmla="*/ 85520 w 87165"/>
              <a:gd name="connsiteY5" fmla="*/ 118412 h 460490"/>
              <a:gd name="connsiteX6" fmla="*/ 72363 w 87165"/>
              <a:gd name="connsiteY6" fmla="*/ 52628 h 460490"/>
              <a:gd name="connsiteX7" fmla="*/ 62495 w 87165"/>
              <a:gd name="connsiteY7" fmla="*/ 0 h 4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65" h="460490">
                <a:moveTo>
                  <a:pt x="0" y="460490"/>
                </a:moveTo>
                <a:cubicBezTo>
                  <a:pt x="21654" y="428968"/>
                  <a:pt x="43309" y="397447"/>
                  <a:pt x="49339" y="381549"/>
                </a:cubicBezTo>
                <a:cubicBezTo>
                  <a:pt x="55369" y="365651"/>
                  <a:pt x="37827" y="378260"/>
                  <a:pt x="36182" y="365103"/>
                </a:cubicBezTo>
                <a:cubicBezTo>
                  <a:pt x="34537" y="351946"/>
                  <a:pt x="35086" y="330018"/>
                  <a:pt x="39471" y="302608"/>
                </a:cubicBezTo>
                <a:cubicBezTo>
                  <a:pt x="43856" y="275198"/>
                  <a:pt x="54820" y="231341"/>
                  <a:pt x="62495" y="200642"/>
                </a:cubicBezTo>
                <a:cubicBezTo>
                  <a:pt x="70170" y="169943"/>
                  <a:pt x="83875" y="143081"/>
                  <a:pt x="85520" y="118412"/>
                </a:cubicBezTo>
                <a:cubicBezTo>
                  <a:pt x="87165" y="93743"/>
                  <a:pt x="76201" y="72363"/>
                  <a:pt x="72363" y="52628"/>
                </a:cubicBezTo>
                <a:cubicBezTo>
                  <a:pt x="68525" y="32893"/>
                  <a:pt x="65510" y="16446"/>
                  <a:pt x="62495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Dowolny kształt 57"/>
          <p:cNvSpPr/>
          <p:nvPr/>
        </p:nvSpPr>
        <p:spPr>
          <a:xfrm>
            <a:off x="5433224" y="2230083"/>
            <a:ext cx="115671" cy="437465"/>
          </a:xfrm>
          <a:custGeom>
            <a:avLst/>
            <a:gdLst>
              <a:gd name="connsiteX0" fmla="*/ 115671 w 115671"/>
              <a:gd name="connsiteY0" fmla="*/ 437465 h 437465"/>
              <a:gd name="connsiteX1" fmla="*/ 10416 w 115671"/>
              <a:gd name="connsiteY1" fmla="*/ 378259 h 437465"/>
              <a:gd name="connsiteX2" fmla="*/ 53176 w 115671"/>
              <a:gd name="connsiteY2" fmla="*/ 167750 h 437465"/>
              <a:gd name="connsiteX3" fmla="*/ 56465 w 115671"/>
              <a:gd name="connsiteY3" fmla="*/ 36182 h 437465"/>
              <a:gd name="connsiteX4" fmla="*/ 10416 w 115671"/>
              <a:gd name="connsiteY4" fmla="*/ 0 h 437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71" h="437465">
                <a:moveTo>
                  <a:pt x="115671" y="437465"/>
                </a:moveTo>
                <a:cubicBezTo>
                  <a:pt x="68251" y="430338"/>
                  <a:pt x="20832" y="423211"/>
                  <a:pt x="10416" y="378259"/>
                </a:cubicBezTo>
                <a:cubicBezTo>
                  <a:pt x="0" y="333307"/>
                  <a:pt x="45501" y="224763"/>
                  <a:pt x="53176" y="167750"/>
                </a:cubicBezTo>
                <a:cubicBezTo>
                  <a:pt x="60851" y="110737"/>
                  <a:pt x="63592" y="64140"/>
                  <a:pt x="56465" y="36182"/>
                </a:cubicBezTo>
                <a:cubicBezTo>
                  <a:pt x="49338" y="8224"/>
                  <a:pt x="29877" y="4112"/>
                  <a:pt x="10416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9" name="Dowolny kształt 58"/>
          <p:cNvSpPr/>
          <p:nvPr/>
        </p:nvSpPr>
        <p:spPr>
          <a:xfrm>
            <a:off x="5170636" y="1828800"/>
            <a:ext cx="340433" cy="127731"/>
          </a:xfrm>
          <a:custGeom>
            <a:avLst/>
            <a:gdLst>
              <a:gd name="connsiteX0" fmla="*/ 0 w 340433"/>
              <a:gd name="connsiteY0" fmla="*/ 0 h 127731"/>
              <a:gd name="connsiteX1" fmla="*/ 105255 w 340433"/>
              <a:gd name="connsiteY1" fmla="*/ 92098 h 127731"/>
              <a:gd name="connsiteX2" fmla="*/ 180906 w 340433"/>
              <a:gd name="connsiteY2" fmla="*/ 78941 h 127731"/>
              <a:gd name="connsiteX3" fmla="*/ 200642 w 340433"/>
              <a:gd name="connsiteY3" fmla="*/ 98676 h 127731"/>
              <a:gd name="connsiteX4" fmla="*/ 259847 w 340433"/>
              <a:gd name="connsiteY4" fmla="*/ 105255 h 127731"/>
              <a:gd name="connsiteX5" fmla="*/ 319053 w 340433"/>
              <a:gd name="connsiteY5" fmla="*/ 124990 h 127731"/>
              <a:gd name="connsiteX6" fmla="*/ 338788 w 340433"/>
              <a:gd name="connsiteY6" fmla="*/ 121701 h 127731"/>
              <a:gd name="connsiteX7" fmla="*/ 328921 w 340433"/>
              <a:gd name="connsiteY7" fmla="*/ 121701 h 127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0433" h="127731">
                <a:moveTo>
                  <a:pt x="0" y="0"/>
                </a:moveTo>
                <a:cubicBezTo>
                  <a:pt x="37552" y="39470"/>
                  <a:pt x="75104" y="78941"/>
                  <a:pt x="105255" y="92098"/>
                </a:cubicBezTo>
                <a:cubicBezTo>
                  <a:pt x="135406" y="105255"/>
                  <a:pt x="165008" y="77845"/>
                  <a:pt x="180906" y="78941"/>
                </a:cubicBezTo>
                <a:cubicBezTo>
                  <a:pt x="196804" y="80037"/>
                  <a:pt x="187485" y="94290"/>
                  <a:pt x="200642" y="98676"/>
                </a:cubicBezTo>
                <a:cubicBezTo>
                  <a:pt x="213799" y="103062"/>
                  <a:pt x="240112" y="100869"/>
                  <a:pt x="259847" y="105255"/>
                </a:cubicBezTo>
                <a:cubicBezTo>
                  <a:pt x="279582" y="109641"/>
                  <a:pt x="305896" y="122249"/>
                  <a:pt x="319053" y="124990"/>
                </a:cubicBezTo>
                <a:cubicBezTo>
                  <a:pt x="332210" y="127731"/>
                  <a:pt x="337143" y="122249"/>
                  <a:pt x="338788" y="121701"/>
                </a:cubicBezTo>
                <a:cubicBezTo>
                  <a:pt x="340433" y="121153"/>
                  <a:pt x="334677" y="121427"/>
                  <a:pt x="328921" y="121701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0" name="Dowolny kształt 59"/>
          <p:cNvSpPr/>
          <p:nvPr/>
        </p:nvSpPr>
        <p:spPr>
          <a:xfrm>
            <a:off x="5591655" y="1895133"/>
            <a:ext cx="226955" cy="48789"/>
          </a:xfrm>
          <a:custGeom>
            <a:avLst/>
            <a:gdLst>
              <a:gd name="connsiteX0" fmla="*/ 0 w 226955"/>
              <a:gd name="connsiteY0" fmla="*/ 48789 h 48789"/>
              <a:gd name="connsiteX1" fmla="*/ 108544 w 226955"/>
              <a:gd name="connsiteY1" fmla="*/ 38922 h 48789"/>
              <a:gd name="connsiteX2" fmla="*/ 144725 w 226955"/>
              <a:gd name="connsiteY2" fmla="*/ 6030 h 48789"/>
              <a:gd name="connsiteX3" fmla="*/ 226955 w 226955"/>
              <a:gd name="connsiteY3" fmla="*/ 2740 h 4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955" h="48789">
                <a:moveTo>
                  <a:pt x="0" y="48789"/>
                </a:moveTo>
                <a:cubicBezTo>
                  <a:pt x="42211" y="47419"/>
                  <a:pt x="84423" y="46049"/>
                  <a:pt x="108544" y="38922"/>
                </a:cubicBezTo>
                <a:cubicBezTo>
                  <a:pt x="132665" y="31796"/>
                  <a:pt x="124990" y="12060"/>
                  <a:pt x="144725" y="6030"/>
                </a:cubicBezTo>
                <a:cubicBezTo>
                  <a:pt x="164460" y="0"/>
                  <a:pt x="195707" y="1370"/>
                  <a:pt x="226955" y="274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1" name="Dowolny kształt 60"/>
          <p:cNvSpPr/>
          <p:nvPr/>
        </p:nvSpPr>
        <p:spPr>
          <a:xfrm>
            <a:off x="4516083" y="1407781"/>
            <a:ext cx="674288" cy="124990"/>
          </a:xfrm>
          <a:custGeom>
            <a:avLst/>
            <a:gdLst>
              <a:gd name="connsiteX0" fmla="*/ 0 w 674288"/>
              <a:gd name="connsiteY0" fmla="*/ 0 h 124990"/>
              <a:gd name="connsiteX1" fmla="*/ 82231 w 674288"/>
              <a:gd name="connsiteY1" fmla="*/ 32892 h 124990"/>
              <a:gd name="connsiteX2" fmla="*/ 144726 w 674288"/>
              <a:gd name="connsiteY2" fmla="*/ 52628 h 124990"/>
              <a:gd name="connsiteX3" fmla="*/ 177618 w 674288"/>
              <a:gd name="connsiteY3" fmla="*/ 59206 h 124990"/>
              <a:gd name="connsiteX4" fmla="*/ 246691 w 674288"/>
              <a:gd name="connsiteY4" fmla="*/ 59206 h 124990"/>
              <a:gd name="connsiteX5" fmla="*/ 335500 w 674288"/>
              <a:gd name="connsiteY5" fmla="*/ 62495 h 124990"/>
              <a:gd name="connsiteX6" fmla="*/ 394705 w 674288"/>
              <a:gd name="connsiteY6" fmla="*/ 62495 h 124990"/>
              <a:gd name="connsiteX7" fmla="*/ 490093 w 674288"/>
              <a:gd name="connsiteY7" fmla="*/ 92098 h 124990"/>
              <a:gd name="connsiteX8" fmla="*/ 565744 w 674288"/>
              <a:gd name="connsiteY8" fmla="*/ 121701 h 124990"/>
              <a:gd name="connsiteX9" fmla="*/ 615082 w 674288"/>
              <a:gd name="connsiteY9" fmla="*/ 111833 h 124990"/>
              <a:gd name="connsiteX10" fmla="*/ 674288 w 674288"/>
              <a:gd name="connsiteY10" fmla="*/ 85520 h 124990"/>
              <a:gd name="connsiteX11" fmla="*/ 674288 w 674288"/>
              <a:gd name="connsiteY11" fmla="*/ 85520 h 1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4288" h="124990">
                <a:moveTo>
                  <a:pt x="0" y="0"/>
                </a:moveTo>
                <a:cubicBezTo>
                  <a:pt x="29055" y="12060"/>
                  <a:pt x="58110" y="24121"/>
                  <a:pt x="82231" y="32892"/>
                </a:cubicBezTo>
                <a:cubicBezTo>
                  <a:pt x="106352" y="41663"/>
                  <a:pt x="128828" y="48242"/>
                  <a:pt x="144726" y="52628"/>
                </a:cubicBezTo>
                <a:cubicBezTo>
                  <a:pt x="160624" y="57014"/>
                  <a:pt x="160624" y="58110"/>
                  <a:pt x="177618" y="59206"/>
                </a:cubicBezTo>
                <a:cubicBezTo>
                  <a:pt x="194612" y="60302"/>
                  <a:pt x="220377" y="58658"/>
                  <a:pt x="246691" y="59206"/>
                </a:cubicBezTo>
                <a:cubicBezTo>
                  <a:pt x="273005" y="59754"/>
                  <a:pt x="310831" y="61947"/>
                  <a:pt x="335500" y="62495"/>
                </a:cubicBezTo>
                <a:cubicBezTo>
                  <a:pt x="360169" y="63043"/>
                  <a:pt x="368940" y="57561"/>
                  <a:pt x="394705" y="62495"/>
                </a:cubicBezTo>
                <a:cubicBezTo>
                  <a:pt x="420470" y="67429"/>
                  <a:pt x="461587" y="82230"/>
                  <a:pt x="490093" y="92098"/>
                </a:cubicBezTo>
                <a:cubicBezTo>
                  <a:pt x="518599" y="101966"/>
                  <a:pt x="544913" y="118412"/>
                  <a:pt x="565744" y="121701"/>
                </a:cubicBezTo>
                <a:cubicBezTo>
                  <a:pt x="586576" y="124990"/>
                  <a:pt x="596991" y="117863"/>
                  <a:pt x="615082" y="111833"/>
                </a:cubicBezTo>
                <a:cubicBezTo>
                  <a:pt x="633173" y="105803"/>
                  <a:pt x="674288" y="85520"/>
                  <a:pt x="674288" y="85520"/>
                </a:cubicBezTo>
                <a:lnTo>
                  <a:pt x="674288" y="8552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Dowolny kształt 61"/>
          <p:cNvSpPr/>
          <p:nvPr/>
        </p:nvSpPr>
        <p:spPr>
          <a:xfrm>
            <a:off x="3310974" y="2111485"/>
            <a:ext cx="271628" cy="392298"/>
          </a:xfrm>
          <a:custGeom>
            <a:avLst/>
            <a:gdLst>
              <a:gd name="connsiteX0" fmla="*/ 271628 w 271628"/>
              <a:gd name="connsiteY0" fmla="*/ 0 h 392298"/>
              <a:gd name="connsiteX1" fmla="*/ 55287 w 271628"/>
              <a:gd name="connsiteY1" fmla="*/ 89421 h 392298"/>
              <a:gd name="connsiteX2" fmla="*/ 52403 w 271628"/>
              <a:gd name="connsiteY2" fmla="*/ 95190 h 392298"/>
              <a:gd name="connsiteX3" fmla="*/ 29326 w 271628"/>
              <a:gd name="connsiteY3" fmla="*/ 124036 h 392298"/>
              <a:gd name="connsiteX4" fmla="*/ 481 w 271628"/>
              <a:gd name="connsiteY4" fmla="*/ 152881 h 392298"/>
              <a:gd name="connsiteX5" fmla="*/ 32211 w 271628"/>
              <a:gd name="connsiteY5" fmla="*/ 187495 h 392298"/>
              <a:gd name="connsiteX6" fmla="*/ 69710 w 271628"/>
              <a:gd name="connsiteY6" fmla="*/ 233648 h 392298"/>
              <a:gd name="connsiteX7" fmla="*/ 110094 w 271628"/>
              <a:gd name="connsiteY7" fmla="*/ 299993 h 392298"/>
              <a:gd name="connsiteX8" fmla="*/ 107209 w 271628"/>
              <a:gd name="connsiteY8" fmla="*/ 314415 h 392298"/>
              <a:gd name="connsiteX9" fmla="*/ 78364 w 271628"/>
              <a:gd name="connsiteY9" fmla="*/ 334607 h 392298"/>
              <a:gd name="connsiteX10" fmla="*/ 58172 w 271628"/>
              <a:gd name="connsiteY10" fmla="*/ 392298 h 39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1628" h="392298">
                <a:moveTo>
                  <a:pt x="271628" y="0"/>
                </a:moveTo>
                <a:lnTo>
                  <a:pt x="55287" y="89421"/>
                </a:lnTo>
                <a:cubicBezTo>
                  <a:pt x="18750" y="105286"/>
                  <a:pt x="56730" y="89421"/>
                  <a:pt x="52403" y="95190"/>
                </a:cubicBezTo>
                <a:cubicBezTo>
                  <a:pt x="48076" y="100959"/>
                  <a:pt x="37980" y="114421"/>
                  <a:pt x="29326" y="124036"/>
                </a:cubicBezTo>
                <a:cubicBezTo>
                  <a:pt x="20672" y="133651"/>
                  <a:pt x="0" y="142305"/>
                  <a:pt x="481" y="152881"/>
                </a:cubicBezTo>
                <a:cubicBezTo>
                  <a:pt x="962" y="163457"/>
                  <a:pt x="20673" y="174034"/>
                  <a:pt x="32211" y="187495"/>
                </a:cubicBezTo>
                <a:cubicBezTo>
                  <a:pt x="43749" y="200956"/>
                  <a:pt x="56730" y="214898"/>
                  <a:pt x="69710" y="233648"/>
                </a:cubicBezTo>
                <a:cubicBezTo>
                  <a:pt x="82691" y="252398"/>
                  <a:pt x="103844" y="286532"/>
                  <a:pt x="110094" y="299993"/>
                </a:cubicBezTo>
                <a:cubicBezTo>
                  <a:pt x="116344" y="313454"/>
                  <a:pt x="112497" y="308646"/>
                  <a:pt x="107209" y="314415"/>
                </a:cubicBezTo>
                <a:cubicBezTo>
                  <a:pt x="101921" y="320184"/>
                  <a:pt x="86537" y="321627"/>
                  <a:pt x="78364" y="334607"/>
                </a:cubicBezTo>
                <a:cubicBezTo>
                  <a:pt x="70191" y="347588"/>
                  <a:pt x="64181" y="369943"/>
                  <a:pt x="58172" y="39229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Dowolny kształt 62"/>
          <p:cNvSpPr/>
          <p:nvPr/>
        </p:nvSpPr>
        <p:spPr>
          <a:xfrm>
            <a:off x="3072038" y="2613396"/>
            <a:ext cx="173072" cy="323068"/>
          </a:xfrm>
          <a:custGeom>
            <a:avLst/>
            <a:gdLst>
              <a:gd name="connsiteX0" fmla="*/ 173072 w 173072"/>
              <a:gd name="connsiteY0" fmla="*/ 0 h 323068"/>
              <a:gd name="connsiteX1" fmla="*/ 135573 w 173072"/>
              <a:gd name="connsiteY1" fmla="*/ 40383 h 323068"/>
              <a:gd name="connsiteX2" fmla="*/ 147112 w 173072"/>
              <a:gd name="connsiteY2" fmla="*/ 89420 h 323068"/>
              <a:gd name="connsiteX3" fmla="*/ 144227 w 173072"/>
              <a:gd name="connsiteY3" fmla="*/ 141342 h 323068"/>
              <a:gd name="connsiteX4" fmla="*/ 95190 w 173072"/>
              <a:gd name="connsiteY4" fmla="*/ 175957 h 323068"/>
              <a:gd name="connsiteX5" fmla="*/ 57691 w 173072"/>
              <a:gd name="connsiteY5" fmla="*/ 204802 h 323068"/>
              <a:gd name="connsiteX6" fmla="*/ 5769 w 173072"/>
              <a:gd name="connsiteY6" fmla="*/ 250955 h 323068"/>
              <a:gd name="connsiteX7" fmla="*/ 23076 w 173072"/>
              <a:gd name="connsiteY7" fmla="*/ 323068 h 32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072" h="323068">
                <a:moveTo>
                  <a:pt x="173072" y="0"/>
                </a:moveTo>
                <a:cubicBezTo>
                  <a:pt x="156486" y="12740"/>
                  <a:pt x="139900" y="25480"/>
                  <a:pt x="135573" y="40383"/>
                </a:cubicBezTo>
                <a:cubicBezTo>
                  <a:pt x="131246" y="55286"/>
                  <a:pt x="145670" y="72594"/>
                  <a:pt x="147112" y="89420"/>
                </a:cubicBezTo>
                <a:cubicBezTo>
                  <a:pt x="148554" y="106246"/>
                  <a:pt x="152881" y="126919"/>
                  <a:pt x="144227" y="141342"/>
                </a:cubicBezTo>
                <a:cubicBezTo>
                  <a:pt x="135573" y="155765"/>
                  <a:pt x="109613" y="165380"/>
                  <a:pt x="95190" y="175957"/>
                </a:cubicBezTo>
                <a:cubicBezTo>
                  <a:pt x="80767" y="186534"/>
                  <a:pt x="72594" y="192302"/>
                  <a:pt x="57691" y="204802"/>
                </a:cubicBezTo>
                <a:cubicBezTo>
                  <a:pt x="42788" y="217302"/>
                  <a:pt x="11538" y="231244"/>
                  <a:pt x="5769" y="250955"/>
                </a:cubicBezTo>
                <a:cubicBezTo>
                  <a:pt x="0" y="270666"/>
                  <a:pt x="11538" y="296867"/>
                  <a:pt x="23076" y="323068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64" name="Tabela 63"/>
          <p:cNvGraphicFramePr>
            <a:graphicFrameLocks noGrp="1"/>
          </p:cNvGraphicFramePr>
          <p:nvPr/>
        </p:nvGraphicFramePr>
        <p:xfrm>
          <a:off x="285720" y="4572008"/>
          <a:ext cx="2714644" cy="1244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08"/>
                <a:gridCol w="2428336"/>
              </a:tblGrid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krajowe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dirty="0" smtClean="0"/>
                        <a:t>Drogi wojewódzkie</a:t>
                      </a:r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wykonane do</a:t>
                      </a:r>
                      <a:r>
                        <a:rPr lang="pl-PL" sz="700" baseline="0" dirty="0" smtClean="0"/>
                        <a:t> 2010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</a:t>
                      </a:r>
                      <a:r>
                        <a:rPr lang="pl-PL" sz="700" baseline="0" dirty="0" smtClean="0"/>
                        <a:t> planie  dotychczasowym – do wykonania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Drogi powiatowe w proponowane</a:t>
                      </a:r>
                      <a:r>
                        <a:rPr lang="pl-PL" sz="700" baseline="0" dirty="0" smtClean="0"/>
                        <a:t> do planu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  <a:tr h="190501">
                <a:tc>
                  <a:txBody>
                    <a:bodyPr/>
                    <a:lstStyle/>
                    <a:p>
                      <a:endParaRPr lang="pl-PL" sz="1000" dirty="0"/>
                    </a:p>
                  </a:txBody>
                  <a:tcPr marL="54940" marR="54940" marT="27469" marB="27469"/>
                </a:tc>
                <a:tc>
                  <a:txBody>
                    <a:bodyPr/>
                    <a:lstStyle/>
                    <a:p>
                      <a:r>
                        <a:rPr lang="pl-PL" sz="700" dirty="0" smtClean="0"/>
                        <a:t>Pozostałe drogi powiatowe</a:t>
                      </a:r>
                      <a:endParaRPr lang="pl-PL" sz="700" dirty="0"/>
                    </a:p>
                  </a:txBody>
                  <a:tcPr marL="54940" marR="54940" marT="27469" marB="27469"/>
                </a:tc>
              </a:tr>
            </a:tbl>
          </a:graphicData>
        </a:graphic>
      </p:graphicFrame>
      <p:sp>
        <p:nvSpPr>
          <p:cNvPr id="65" name="Dowolny kształt 64"/>
          <p:cNvSpPr/>
          <p:nvPr/>
        </p:nvSpPr>
        <p:spPr>
          <a:xfrm>
            <a:off x="357158" y="464344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Dowolny kształt 67"/>
          <p:cNvSpPr/>
          <p:nvPr/>
        </p:nvSpPr>
        <p:spPr>
          <a:xfrm>
            <a:off x="357158" y="4857760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9" name="Dowolny kształt 68"/>
          <p:cNvSpPr/>
          <p:nvPr/>
        </p:nvSpPr>
        <p:spPr>
          <a:xfrm>
            <a:off x="357158" y="5072074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0" name="Dowolny kształt 69"/>
          <p:cNvSpPr/>
          <p:nvPr/>
        </p:nvSpPr>
        <p:spPr>
          <a:xfrm>
            <a:off x="357158" y="5286388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5080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Dowolny kształt 70"/>
          <p:cNvSpPr/>
          <p:nvPr/>
        </p:nvSpPr>
        <p:spPr>
          <a:xfrm>
            <a:off x="357158" y="5500702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6715140" y="500042"/>
            <a:ext cx="1660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Powiat Toruński</a:t>
            </a:r>
          </a:p>
          <a:p>
            <a:r>
              <a:rPr lang="pl-PL" sz="1200" dirty="0" smtClean="0"/>
              <a:t>Plan modernizacji dróg</a:t>
            </a:r>
            <a:endParaRPr lang="pl-PL" sz="1200" dirty="0"/>
          </a:p>
        </p:txBody>
      </p:sp>
      <p:sp>
        <p:nvSpPr>
          <p:cNvPr id="75" name="Dowolny kształt 74"/>
          <p:cNvSpPr/>
          <p:nvPr/>
        </p:nvSpPr>
        <p:spPr>
          <a:xfrm>
            <a:off x="7964812" y="3852366"/>
            <a:ext cx="455435" cy="267730"/>
          </a:xfrm>
          <a:custGeom>
            <a:avLst/>
            <a:gdLst>
              <a:gd name="connsiteX0" fmla="*/ 455435 w 455435"/>
              <a:gd name="connsiteY0" fmla="*/ 267730 h 267730"/>
              <a:gd name="connsiteX1" fmla="*/ 434252 w 455435"/>
              <a:gd name="connsiteY1" fmla="*/ 221833 h 267730"/>
              <a:gd name="connsiteX2" fmla="*/ 448374 w 455435"/>
              <a:gd name="connsiteY2" fmla="*/ 147693 h 267730"/>
              <a:gd name="connsiteX3" fmla="*/ 409539 w 455435"/>
              <a:gd name="connsiteY3" fmla="*/ 98266 h 267730"/>
              <a:gd name="connsiteX4" fmla="*/ 349520 w 455435"/>
              <a:gd name="connsiteY4" fmla="*/ 108857 h 267730"/>
              <a:gd name="connsiteX5" fmla="*/ 303624 w 455435"/>
              <a:gd name="connsiteY5" fmla="*/ 94735 h 267730"/>
              <a:gd name="connsiteX6" fmla="*/ 300093 w 455435"/>
              <a:gd name="connsiteY6" fmla="*/ 122979 h 267730"/>
              <a:gd name="connsiteX7" fmla="*/ 165934 w 455435"/>
              <a:gd name="connsiteY7" fmla="*/ 73552 h 267730"/>
              <a:gd name="connsiteX8" fmla="*/ 134159 w 455435"/>
              <a:gd name="connsiteY8" fmla="*/ 48839 h 267730"/>
              <a:gd name="connsiteX9" fmla="*/ 45897 w 455435"/>
              <a:gd name="connsiteY9" fmla="*/ 52369 h 267730"/>
              <a:gd name="connsiteX10" fmla="*/ 28244 w 455435"/>
              <a:gd name="connsiteY10" fmla="*/ 6473 h 267730"/>
              <a:gd name="connsiteX11" fmla="*/ 0 w 455435"/>
              <a:gd name="connsiteY11" fmla="*/ 13534 h 267730"/>
              <a:gd name="connsiteX12" fmla="*/ 0 w 455435"/>
              <a:gd name="connsiteY12" fmla="*/ 1353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5435" h="267730">
                <a:moveTo>
                  <a:pt x="455435" y="267730"/>
                </a:moveTo>
                <a:cubicBezTo>
                  <a:pt x="445432" y="254784"/>
                  <a:pt x="435429" y="241839"/>
                  <a:pt x="434252" y="221833"/>
                </a:cubicBezTo>
                <a:cubicBezTo>
                  <a:pt x="433075" y="201827"/>
                  <a:pt x="452493" y="168287"/>
                  <a:pt x="448374" y="147693"/>
                </a:cubicBezTo>
                <a:cubicBezTo>
                  <a:pt x="444255" y="127099"/>
                  <a:pt x="426015" y="104739"/>
                  <a:pt x="409539" y="98266"/>
                </a:cubicBezTo>
                <a:cubicBezTo>
                  <a:pt x="393063" y="91793"/>
                  <a:pt x="367173" y="109446"/>
                  <a:pt x="349520" y="108857"/>
                </a:cubicBezTo>
                <a:cubicBezTo>
                  <a:pt x="331868" y="108269"/>
                  <a:pt x="311862" y="92381"/>
                  <a:pt x="303624" y="94735"/>
                </a:cubicBezTo>
                <a:cubicBezTo>
                  <a:pt x="295386" y="97089"/>
                  <a:pt x="323041" y="126509"/>
                  <a:pt x="300093" y="122979"/>
                </a:cubicBezTo>
                <a:cubicBezTo>
                  <a:pt x="277145" y="119449"/>
                  <a:pt x="193590" y="85909"/>
                  <a:pt x="165934" y="73552"/>
                </a:cubicBezTo>
                <a:cubicBezTo>
                  <a:pt x="138278" y="61195"/>
                  <a:pt x="154165" y="52369"/>
                  <a:pt x="134159" y="48839"/>
                </a:cubicBezTo>
                <a:cubicBezTo>
                  <a:pt x="114153" y="45309"/>
                  <a:pt x="63549" y="59430"/>
                  <a:pt x="45897" y="52369"/>
                </a:cubicBezTo>
                <a:cubicBezTo>
                  <a:pt x="28245" y="45308"/>
                  <a:pt x="35894" y="12946"/>
                  <a:pt x="28244" y="6473"/>
                </a:cubicBezTo>
                <a:cubicBezTo>
                  <a:pt x="20594" y="0"/>
                  <a:pt x="0" y="13534"/>
                  <a:pt x="0" y="13534"/>
                </a:cubicBezTo>
                <a:lnTo>
                  <a:pt x="0" y="13534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6" name="Dowolny kształt 75"/>
          <p:cNvSpPr/>
          <p:nvPr/>
        </p:nvSpPr>
        <p:spPr>
          <a:xfrm>
            <a:off x="7802409" y="3982406"/>
            <a:ext cx="134159" cy="176525"/>
          </a:xfrm>
          <a:custGeom>
            <a:avLst/>
            <a:gdLst>
              <a:gd name="connsiteX0" fmla="*/ 134159 w 134159"/>
              <a:gd name="connsiteY0" fmla="*/ 176525 h 176525"/>
              <a:gd name="connsiteX1" fmla="*/ 0 w 134159"/>
              <a:gd name="connsiteY1" fmla="*/ 0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159" h="176525">
                <a:moveTo>
                  <a:pt x="134159" y="176525"/>
                </a:moveTo>
                <a:lnTo>
                  <a:pt x="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Dowolny kształt 76"/>
          <p:cNvSpPr/>
          <p:nvPr/>
        </p:nvSpPr>
        <p:spPr>
          <a:xfrm>
            <a:off x="7417585" y="3982406"/>
            <a:ext cx="391885" cy="543697"/>
          </a:xfrm>
          <a:custGeom>
            <a:avLst/>
            <a:gdLst>
              <a:gd name="connsiteX0" fmla="*/ 391885 w 391885"/>
              <a:gd name="connsiteY0" fmla="*/ 0 h 543697"/>
              <a:gd name="connsiteX1" fmla="*/ 275379 w 391885"/>
              <a:gd name="connsiteY1" fmla="*/ 105915 h 543697"/>
              <a:gd name="connsiteX2" fmla="*/ 158872 w 391885"/>
              <a:gd name="connsiteY2" fmla="*/ 215361 h 543697"/>
              <a:gd name="connsiteX3" fmla="*/ 134159 w 391885"/>
              <a:gd name="connsiteY3" fmla="*/ 261257 h 543697"/>
              <a:gd name="connsiteX4" fmla="*/ 102384 w 391885"/>
              <a:gd name="connsiteY4" fmla="*/ 293032 h 543697"/>
              <a:gd name="connsiteX5" fmla="*/ 95323 w 391885"/>
              <a:gd name="connsiteY5" fmla="*/ 406008 h 543697"/>
              <a:gd name="connsiteX6" fmla="*/ 123567 w 391885"/>
              <a:gd name="connsiteY6" fmla="*/ 462496 h 543697"/>
              <a:gd name="connsiteX7" fmla="*/ 0 w 391885"/>
              <a:gd name="connsiteY7" fmla="*/ 543697 h 543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1885" h="543697">
                <a:moveTo>
                  <a:pt x="391885" y="0"/>
                </a:moveTo>
                <a:lnTo>
                  <a:pt x="275379" y="105915"/>
                </a:lnTo>
                <a:cubicBezTo>
                  <a:pt x="236544" y="141808"/>
                  <a:pt x="182409" y="189471"/>
                  <a:pt x="158872" y="215361"/>
                </a:cubicBezTo>
                <a:cubicBezTo>
                  <a:pt x="135335" y="241251"/>
                  <a:pt x="143574" y="248312"/>
                  <a:pt x="134159" y="261257"/>
                </a:cubicBezTo>
                <a:cubicBezTo>
                  <a:pt x="124744" y="274202"/>
                  <a:pt x="108857" y="268907"/>
                  <a:pt x="102384" y="293032"/>
                </a:cubicBezTo>
                <a:cubicBezTo>
                  <a:pt x="95911" y="317157"/>
                  <a:pt x="91793" y="377764"/>
                  <a:pt x="95323" y="406008"/>
                </a:cubicBezTo>
                <a:cubicBezTo>
                  <a:pt x="98853" y="434252"/>
                  <a:pt x="139454" y="439548"/>
                  <a:pt x="123567" y="462496"/>
                </a:cubicBezTo>
                <a:cubicBezTo>
                  <a:pt x="107680" y="485444"/>
                  <a:pt x="53840" y="514570"/>
                  <a:pt x="0" y="54369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8" name="Dowolny kształt 77"/>
          <p:cNvSpPr/>
          <p:nvPr/>
        </p:nvSpPr>
        <p:spPr>
          <a:xfrm>
            <a:off x="7488195" y="4600244"/>
            <a:ext cx="134159" cy="267730"/>
          </a:xfrm>
          <a:custGeom>
            <a:avLst/>
            <a:gdLst>
              <a:gd name="connsiteX0" fmla="*/ 134159 w 134159"/>
              <a:gd name="connsiteY0" fmla="*/ 0 h 267730"/>
              <a:gd name="connsiteX1" fmla="*/ 60018 w 134159"/>
              <a:gd name="connsiteY1" fmla="*/ 116507 h 267730"/>
              <a:gd name="connsiteX2" fmla="*/ 10591 w 134159"/>
              <a:gd name="connsiteY2" fmla="*/ 247135 h 267730"/>
              <a:gd name="connsiteX3" fmla="*/ 0 w 134159"/>
              <a:gd name="connsiteY3" fmla="*/ 240074 h 267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159" h="267730">
                <a:moveTo>
                  <a:pt x="134159" y="0"/>
                </a:moveTo>
                <a:cubicBezTo>
                  <a:pt x="107386" y="37659"/>
                  <a:pt x="80613" y="75318"/>
                  <a:pt x="60018" y="116507"/>
                </a:cubicBezTo>
                <a:cubicBezTo>
                  <a:pt x="39423" y="157696"/>
                  <a:pt x="20594" y="226541"/>
                  <a:pt x="10591" y="247135"/>
                </a:cubicBezTo>
                <a:cubicBezTo>
                  <a:pt x="588" y="267730"/>
                  <a:pt x="294" y="253902"/>
                  <a:pt x="0" y="24007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9" name="Dowolny kształt 78"/>
          <p:cNvSpPr/>
          <p:nvPr/>
        </p:nvSpPr>
        <p:spPr>
          <a:xfrm>
            <a:off x="7502317" y="4653202"/>
            <a:ext cx="345989" cy="227717"/>
          </a:xfrm>
          <a:custGeom>
            <a:avLst/>
            <a:gdLst>
              <a:gd name="connsiteX0" fmla="*/ 345989 w 345989"/>
              <a:gd name="connsiteY0" fmla="*/ 0 h 227717"/>
              <a:gd name="connsiteX1" fmla="*/ 342458 w 345989"/>
              <a:gd name="connsiteY1" fmla="*/ 60018 h 227717"/>
              <a:gd name="connsiteX2" fmla="*/ 328336 w 345989"/>
              <a:gd name="connsiteY2" fmla="*/ 141220 h 227717"/>
              <a:gd name="connsiteX3" fmla="*/ 293031 w 345989"/>
              <a:gd name="connsiteY3" fmla="*/ 165933 h 227717"/>
              <a:gd name="connsiteX4" fmla="*/ 215360 w 345989"/>
              <a:gd name="connsiteY4" fmla="*/ 218891 h 227717"/>
              <a:gd name="connsiteX5" fmla="*/ 141220 w 345989"/>
              <a:gd name="connsiteY5" fmla="*/ 218891 h 227717"/>
              <a:gd name="connsiteX6" fmla="*/ 67079 w 345989"/>
              <a:gd name="connsiteY6" fmla="*/ 197708 h 227717"/>
              <a:gd name="connsiteX7" fmla="*/ 42366 w 345989"/>
              <a:gd name="connsiteY7" fmla="*/ 180055 h 227717"/>
              <a:gd name="connsiteX8" fmla="*/ 0 w 345989"/>
              <a:gd name="connsiteY8" fmla="*/ 190647 h 22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989" h="227717">
                <a:moveTo>
                  <a:pt x="345989" y="0"/>
                </a:moveTo>
                <a:cubicBezTo>
                  <a:pt x="345694" y="18240"/>
                  <a:pt x="345400" y="36481"/>
                  <a:pt x="342458" y="60018"/>
                </a:cubicBezTo>
                <a:cubicBezTo>
                  <a:pt x="339516" y="83555"/>
                  <a:pt x="336574" y="123568"/>
                  <a:pt x="328336" y="141220"/>
                </a:cubicBezTo>
                <a:cubicBezTo>
                  <a:pt x="320098" y="158872"/>
                  <a:pt x="293031" y="165933"/>
                  <a:pt x="293031" y="165933"/>
                </a:cubicBezTo>
                <a:cubicBezTo>
                  <a:pt x="274202" y="178878"/>
                  <a:pt x="240662" y="210065"/>
                  <a:pt x="215360" y="218891"/>
                </a:cubicBezTo>
                <a:cubicBezTo>
                  <a:pt x="190058" y="227717"/>
                  <a:pt x="165934" y="222422"/>
                  <a:pt x="141220" y="218891"/>
                </a:cubicBezTo>
                <a:cubicBezTo>
                  <a:pt x="116507" y="215361"/>
                  <a:pt x="83555" y="204181"/>
                  <a:pt x="67079" y="197708"/>
                </a:cubicBezTo>
                <a:cubicBezTo>
                  <a:pt x="50603" y="191235"/>
                  <a:pt x="53546" y="181232"/>
                  <a:pt x="42366" y="180055"/>
                </a:cubicBezTo>
                <a:cubicBezTo>
                  <a:pt x="31186" y="178878"/>
                  <a:pt x="15593" y="184762"/>
                  <a:pt x="0" y="19064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0" name="Dowolny kształt 79"/>
          <p:cNvSpPr/>
          <p:nvPr/>
        </p:nvSpPr>
        <p:spPr>
          <a:xfrm>
            <a:off x="7495256" y="4819135"/>
            <a:ext cx="511922" cy="197708"/>
          </a:xfrm>
          <a:custGeom>
            <a:avLst/>
            <a:gdLst>
              <a:gd name="connsiteX0" fmla="*/ 0 w 511922"/>
              <a:gd name="connsiteY0" fmla="*/ 74141 h 197708"/>
              <a:gd name="connsiteX1" fmla="*/ 105915 w 511922"/>
              <a:gd name="connsiteY1" fmla="*/ 109446 h 197708"/>
              <a:gd name="connsiteX2" fmla="*/ 243604 w 511922"/>
              <a:gd name="connsiteY2" fmla="*/ 169464 h 197708"/>
              <a:gd name="connsiteX3" fmla="*/ 289501 w 511922"/>
              <a:gd name="connsiteY3" fmla="*/ 158873 h 197708"/>
              <a:gd name="connsiteX4" fmla="*/ 307153 w 511922"/>
              <a:gd name="connsiteY4" fmla="*/ 155342 h 197708"/>
              <a:gd name="connsiteX5" fmla="*/ 349519 w 511922"/>
              <a:gd name="connsiteY5" fmla="*/ 158873 h 197708"/>
              <a:gd name="connsiteX6" fmla="*/ 395416 w 511922"/>
              <a:gd name="connsiteY6" fmla="*/ 176525 h 197708"/>
              <a:gd name="connsiteX7" fmla="*/ 423660 w 511922"/>
              <a:gd name="connsiteY7" fmla="*/ 197708 h 197708"/>
              <a:gd name="connsiteX8" fmla="*/ 451904 w 511922"/>
              <a:gd name="connsiteY8" fmla="*/ 176525 h 197708"/>
              <a:gd name="connsiteX9" fmla="*/ 490739 w 511922"/>
              <a:gd name="connsiteY9" fmla="*/ 120037 h 197708"/>
              <a:gd name="connsiteX10" fmla="*/ 490739 w 511922"/>
              <a:gd name="connsiteY10" fmla="*/ 81202 h 197708"/>
              <a:gd name="connsiteX11" fmla="*/ 490739 w 511922"/>
              <a:gd name="connsiteY11" fmla="*/ 52958 h 197708"/>
              <a:gd name="connsiteX12" fmla="*/ 501331 w 511922"/>
              <a:gd name="connsiteY12" fmla="*/ 21183 h 197708"/>
              <a:gd name="connsiteX13" fmla="*/ 511922 w 511922"/>
              <a:gd name="connsiteY13" fmla="*/ 0 h 197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1922" h="197708">
                <a:moveTo>
                  <a:pt x="0" y="74141"/>
                </a:moveTo>
                <a:cubicBezTo>
                  <a:pt x="32657" y="83850"/>
                  <a:pt x="65314" y="93559"/>
                  <a:pt x="105915" y="109446"/>
                </a:cubicBezTo>
                <a:cubicBezTo>
                  <a:pt x="146516" y="125333"/>
                  <a:pt x="213006" y="161226"/>
                  <a:pt x="243604" y="169464"/>
                </a:cubicBezTo>
                <a:cubicBezTo>
                  <a:pt x="274202" y="177702"/>
                  <a:pt x="278910" y="161227"/>
                  <a:pt x="289501" y="158873"/>
                </a:cubicBezTo>
                <a:cubicBezTo>
                  <a:pt x="300092" y="156519"/>
                  <a:pt x="297150" y="155342"/>
                  <a:pt x="307153" y="155342"/>
                </a:cubicBezTo>
                <a:cubicBezTo>
                  <a:pt x="317156" y="155342"/>
                  <a:pt x="334809" y="155343"/>
                  <a:pt x="349519" y="158873"/>
                </a:cubicBezTo>
                <a:cubicBezTo>
                  <a:pt x="364230" y="162404"/>
                  <a:pt x="383059" y="170053"/>
                  <a:pt x="395416" y="176525"/>
                </a:cubicBezTo>
                <a:cubicBezTo>
                  <a:pt x="407773" y="182998"/>
                  <a:pt x="414245" y="197708"/>
                  <a:pt x="423660" y="197708"/>
                </a:cubicBezTo>
                <a:cubicBezTo>
                  <a:pt x="433075" y="197708"/>
                  <a:pt x="440724" y="189470"/>
                  <a:pt x="451904" y="176525"/>
                </a:cubicBezTo>
                <a:cubicBezTo>
                  <a:pt x="463084" y="163580"/>
                  <a:pt x="484267" y="135924"/>
                  <a:pt x="490739" y="120037"/>
                </a:cubicBezTo>
                <a:cubicBezTo>
                  <a:pt x="497211" y="104150"/>
                  <a:pt x="490739" y="81202"/>
                  <a:pt x="490739" y="81202"/>
                </a:cubicBezTo>
                <a:cubicBezTo>
                  <a:pt x="490739" y="70022"/>
                  <a:pt x="488974" y="62961"/>
                  <a:pt x="490739" y="52958"/>
                </a:cubicBezTo>
                <a:cubicBezTo>
                  <a:pt x="492504" y="42955"/>
                  <a:pt x="497800" y="30009"/>
                  <a:pt x="501331" y="21183"/>
                </a:cubicBezTo>
                <a:cubicBezTo>
                  <a:pt x="504862" y="12357"/>
                  <a:pt x="508392" y="6178"/>
                  <a:pt x="511922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Dowolny kształt 80"/>
          <p:cNvSpPr/>
          <p:nvPr/>
        </p:nvSpPr>
        <p:spPr>
          <a:xfrm>
            <a:off x="7344033" y="4917989"/>
            <a:ext cx="119448" cy="812016"/>
          </a:xfrm>
          <a:custGeom>
            <a:avLst/>
            <a:gdLst>
              <a:gd name="connsiteX0" fmla="*/ 119448 w 119448"/>
              <a:gd name="connsiteY0" fmla="*/ 0 h 812016"/>
              <a:gd name="connsiteX1" fmla="*/ 13533 w 119448"/>
              <a:gd name="connsiteY1" fmla="*/ 130629 h 812016"/>
              <a:gd name="connsiteX2" fmla="*/ 38247 w 119448"/>
              <a:gd name="connsiteY2" fmla="*/ 211830 h 812016"/>
              <a:gd name="connsiteX3" fmla="*/ 38247 w 119448"/>
              <a:gd name="connsiteY3" fmla="*/ 257727 h 812016"/>
              <a:gd name="connsiteX4" fmla="*/ 10003 w 119448"/>
              <a:gd name="connsiteY4" fmla="*/ 317745 h 812016"/>
              <a:gd name="connsiteX5" fmla="*/ 24125 w 119448"/>
              <a:gd name="connsiteY5" fmla="*/ 381294 h 812016"/>
              <a:gd name="connsiteX6" fmla="*/ 34716 w 119448"/>
              <a:gd name="connsiteY6" fmla="*/ 441313 h 812016"/>
              <a:gd name="connsiteX7" fmla="*/ 38247 w 119448"/>
              <a:gd name="connsiteY7" fmla="*/ 469557 h 812016"/>
              <a:gd name="connsiteX8" fmla="*/ 41777 w 119448"/>
              <a:gd name="connsiteY8" fmla="*/ 550758 h 812016"/>
              <a:gd name="connsiteX9" fmla="*/ 80613 w 119448"/>
              <a:gd name="connsiteY9" fmla="*/ 649613 h 812016"/>
              <a:gd name="connsiteX10" fmla="*/ 66491 w 119448"/>
              <a:gd name="connsiteY10" fmla="*/ 699040 h 812016"/>
              <a:gd name="connsiteX11" fmla="*/ 45308 w 119448"/>
              <a:gd name="connsiteY11" fmla="*/ 713162 h 812016"/>
              <a:gd name="connsiteX12" fmla="*/ 45308 w 119448"/>
              <a:gd name="connsiteY12" fmla="*/ 797894 h 812016"/>
              <a:gd name="connsiteX13" fmla="*/ 41777 w 119448"/>
              <a:gd name="connsiteY13" fmla="*/ 797894 h 812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448" h="812016">
                <a:moveTo>
                  <a:pt x="119448" y="0"/>
                </a:moveTo>
                <a:cubicBezTo>
                  <a:pt x="73257" y="47662"/>
                  <a:pt x="27067" y="95324"/>
                  <a:pt x="13533" y="130629"/>
                </a:cubicBezTo>
                <a:cubicBezTo>
                  <a:pt x="0" y="165934"/>
                  <a:pt x="34128" y="190647"/>
                  <a:pt x="38247" y="211830"/>
                </a:cubicBezTo>
                <a:cubicBezTo>
                  <a:pt x="42366" y="233013"/>
                  <a:pt x="42954" y="240075"/>
                  <a:pt x="38247" y="257727"/>
                </a:cubicBezTo>
                <a:cubicBezTo>
                  <a:pt x="33540" y="275379"/>
                  <a:pt x="12357" y="297151"/>
                  <a:pt x="10003" y="317745"/>
                </a:cubicBezTo>
                <a:cubicBezTo>
                  <a:pt x="7649" y="338339"/>
                  <a:pt x="20006" y="360699"/>
                  <a:pt x="24125" y="381294"/>
                </a:cubicBezTo>
                <a:cubicBezTo>
                  <a:pt x="28244" y="401889"/>
                  <a:pt x="32362" y="426603"/>
                  <a:pt x="34716" y="441313"/>
                </a:cubicBezTo>
                <a:cubicBezTo>
                  <a:pt x="37070" y="456023"/>
                  <a:pt x="37070" y="451316"/>
                  <a:pt x="38247" y="469557"/>
                </a:cubicBezTo>
                <a:cubicBezTo>
                  <a:pt x="39424" y="487798"/>
                  <a:pt x="34716" y="520749"/>
                  <a:pt x="41777" y="550758"/>
                </a:cubicBezTo>
                <a:cubicBezTo>
                  <a:pt x="48838" y="580767"/>
                  <a:pt x="76494" y="624899"/>
                  <a:pt x="80613" y="649613"/>
                </a:cubicBezTo>
                <a:cubicBezTo>
                  <a:pt x="84732" y="674327"/>
                  <a:pt x="72375" y="688449"/>
                  <a:pt x="66491" y="699040"/>
                </a:cubicBezTo>
                <a:cubicBezTo>
                  <a:pt x="60607" y="709632"/>
                  <a:pt x="48838" y="696686"/>
                  <a:pt x="45308" y="713162"/>
                </a:cubicBezTo>
                <a:cubicBezTo>
                  <a:pt x="41778" y="729638"/>
                  <a:pt x="45896" y="783772"/>
                  <a:pt x="45308" y="797894"/>
                </a:cubicBezTo>
                <a:cubicBezTo>
                  <a:pt x="44720" y="812016"/>
                  <a:pt x="43248" y="804955"/>
                  <a:pt x="41777" y="797894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Dowolny kształt 81"/>
          <p:cNvSpPr/>
          <p:nvPr/>
        </p:nvSpPr>
        <p:spPr>
          <a:xfrm>
            <a:off x="7109843" y="5864164"/>
            <a:ext cx="131216" cy="70610"/>
          </a:xfrm>
          <a:custGeom>
            <a:avLst/>
            <a:gdLst>
              <a:gd name="connsiteX0" fmla="*/ 131216 w 131216"/>
              <a:gd name="connsiteY0" fmla="*/ 0 h 70610"/>
              <a:gd name="connsiteX1" fmla="*/ 21771 w 131216"/>
              <a:gd name="connsiteY1" fmla="*/ 17652 h 70610"/>
              <a:gd name="connsiteX2" fmla="*/ 588 w 131216"/>
              <a:gd name="connsiteY2" fmla="*/ 70610 h 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16" h="70610">
                <a:moveTo>
                  <a:pt x="131216" y="0"/>
                </a:moveTo>
                <a:cubicBezTo>
                  <a:pt x="87379" y="2942"/>
                  <a:pt x="43542" y="5884"/>
                  <a:pt x="21771" y="17652"/>
                </a:cubicBezTo>
                <a:cubicBezTo>
                  <a:pt x="0" y="29420"/>
                  <a:pt x="294" y="50015"/>
                  <a:pt x="588" y="7061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Dowolny kształt 82"/>
          <p:cNvSpPr/>
          <p:nvPr/>
        </p:nvSpPr>
        <p:spPr>
          <a:xfrm>
            <a:off x="6940967" y="5913591"/>
            <a:ext cx="70610" cy="10591"/>
          </a:xfrm>
          <a:custGeom>
            <a:avLst/>
            <a:gdLst>
              <a:gd name="connsiteX0" fmla="*/ 0 w 70610"/>
              <a:gd name="connsiteY0" fmla="*/ 10591 h 10591"/>
              <a:gd name="connsiteX1" fmla="*/ 70610 w 70610"/>
              <a:gd name="connsiteY1" fmla="*/ 0 h 1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10591">
                <a:moveTo>
                  <a:pt x="0" y="10591"/>
                </a:moveTo>
                <a:lnTo>
                  <a:pt x="70610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4" name="Dowolny kształt 83"/>
          <p:cNvSpPr/>
          <p:nvPr/>
        </p:nvSpPr>
        <p:spPr>
          <a:xfrm>
            <a:off x="6898601" y="3949455"/>
            <a:ext cx="408361" cy="184763"/>
          </a:xfrm>
          <a:custGeom>
            <a:avLst/>
            <a:gdLst>
              <a:gd name="connsiteX0" fmla="*/ 0 w 408361"/>
              <a:gd name="connsiteY0" fmla="*/ 181232 h 184763"/>
              <a:gd name="connsiteX1" fmla="*/ 52957 w 408361"/>
              <a:gd name="connsiteY1" fmla="*/ 163580 h 184763"/>
              <a:gd name="connsiteX2" fmla="*/ 109445 w 408361"/>
              <a:gd name="connsiteY2" fmla="*/ 96500 h 184763"/>
              <a:gd name="connsiteX3" fmla="*/ 130628 w 408361"/>
              <a:gd name="connsiteY3" fmla="*/ 82378 h 184763"/>
              <a:gd name="connsiteX4" fmla="*/ 268318 w 408361"/>
              <a:gd name="connsiteY4" fmla="*/ 50604 h 184763"/>
              <a:gd name="connsiteX5" fmla="*/ 310684 w 408361"/>
              <a:gd name="connsiteY5" fmla="*/ 22360 h 184763"/>
              <a:gd name="connsiteX6" fmla="*/ 374233 w 408361"/>
              <a:gd name="connsiteY6" fmla="*/ 4707 h 184763"/>
              <a:gd name="connsiteX7" fmla="*/ 406007 w 408361"/>
              <a:gd name="connsiteY7" fmla="*/ 50604 h 184763"/>
              <a:gd name="connsiteX8" fmla="*/ 388355 w 408361"/>
              <a:gd name="connsiteY8" fmla="*/ 184763 h 184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361" h="184763">
                <a:moveTo>
                  <a:pt x="0" y="181232"/>
                </a:moveTo>
                <a:cubicBezTo>
                  <a:pt x="17358" y="179467"/>
                  <a:pt x="34716" y="177702"/>
                  <a:pt x="52957" y="163580"/>
                </a:cubicBezTo>
                <a:cubicBezTo>
                  <a:pt x="71198" y="149458"/>
                  <a:pt x="96500" y="110034"/>
                  <a:pt x="109445" y="96500"/>
                </a:cubicBezTo>
                <a:cubicBezTo>
                  <a:pt x="122390" y="82966"/>
                  <a:pt x="104149" y="90027"/>
                  <a:pt x="130628" y="82378"/>
                </a:cubicBezTo>
                <a:cubicBezTo>
                  <a:pt x="157107" y="74729"/>
                  <a:pt x="238309" y="60607"/>
                  <a:pt x="268318" y="50604"/>
                </a:cubicBezTo>
                <a:cubicBezTo>
                  <a:pt x="298327" y="40601"/>
                  <a:pt x="293032" y="30009"/>
                  <a:pt x="310684" y="22360"/>
                </a:cubicBezTo>
                <a:cubicBezTo>
                  <a:pt x="328336" y="14711"/>
                  <a:pt x="358346" y="0"/>
                  <a:pt x="374233" y="4707"/>
                </a:cubicBezTo>
                <a:cubicBezTo>
                  <a:pt x="390120" y="9414"/>
                  <a:pt x="403653" y="20595"/>
                  <a:pt x="406007" y="50604"/>
                </a:cubicBezTo>
                <a:cubicBezTo>
                  <a:pt x="408361" y="80613"/>
                  <a:pt x="398358" y="132688"/>
                  <a:pt x="388355" y="1847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5" name="Dowolny kształt 84"/>
          <p:cNvSpPr/>
          <p:nvPr/>
        </p:nvSpPr>
        <p:spPr>
          <a:xfrm>
            <a:off x="6902131" y="3621118"/>
            <a:ext cx="181233" cy="502508"/>
          </a:xfrm>
          <a:custGeom>
            <a:avLst/>
            <a:gdLst>
              <a:gd name="connsiteX0" fmla="*/ 0 w 181233"/>
              <a:gd name="connsiteY0" fmla="*/ 502508 h 502508"/>
              <a:gd name="connsiteX1" fmla="*/ 45897 w 181233"/>
              <a:gd name="connsiteY1" fmla="*/ 449551 h 502508"/>
              <a:gd name="connsiteX2" fmla="*/ 49427 w 181233"/>
              <a:gd name="connsiteY2" fmla="*/ 347166 h 502508"/>
              <a:gd name="connsiteX3" fmla="*/ 67080 w 181233"/>
              <a:gd name="connsiteY3" fmla="*/ 294209 h 502508"/>
              <a:gd name="connsiteX4" fmla="*/ 77671 w 181233"/>
              <a:gd name="connsiteY4" fmla="*/ 223599 h 502508"/>
              <a:gd name="connsiteX5" fmla="*/ 102385 w 181233"/>
              <a:gd name="connsiteY5" fmla="*/ 198885 h 502508"/>
              <a:gd name="connsiteX6" fmla="*/ 130629 w 181233"/>
              <a:gd name="connsiteY6" fmla="*/ 138867 h 502508"/>
              <a:gd name="connsiteX7" fmla="*/ 180056 w 181233"/>
              <a:gd name="connsiteY7" fmla="*/ 54135 h 502508"/>
              <a:gd name="connsiteX8" fmla="*/ 137690 w 181233"/>
              <a:gd name="connsiteY8" fmla="*/ 8238 h 502508"/>
              <a:gd name="connsiteX9" fmla="*/ 148281 w 181233"/>
              <a:gd name="connsiteY9" fmla="*/ 4707 h 502508"/>
              <a:gd name="connsiteX10" fmla="*/ 141220 w 181233"/>
              <a:gd name="connsiteY10" fmla="*/ 4707 h 5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233" h="502508">
                <a:moveTo>
                  <a:pt x="0" y="502508"/>
                </a:moveTo>
                <a:cubicBezTo>
                  <a:pt x="18829" y="488974"/>
                  <a:pt x="37659" y="475441"/>
                  <a:pt x="45897" y="449551"/>
                </a:cubicBezTo>
                <a:cubicBezTo>
                  <a:pt x="54135" y="423661"/>
                  <a:pt x="45897" y="373056"/>
                  <a:pt x="49427" y="347166"/>
                </a:cubicBezTo>
                <a:cubicBezTo>
                  <a:pt x="52957" y="321276"/>
                  <a:pt x="62373" y="314803"/>
                  <a:pt x="67080" y="294209"/>
                </a:cubicBezTo>
                <a:cubicBezTo>
                  <a:pt x="71787" y="273615"/>
                  <a:pt x="71787" y="239486"/>
                  <a:pt x="77671" y="223599"/>
                </a:cubicBezTo>
                <a:cubicBezTo>
                  <a:pt x="83555" y="207712"/>
                  <a:pt x="93559" y="213007"/>
                  <a:pt x="102385" y="198885"/>
                </a:cubicBezTo>
                <a:cubicBezTo>
                  <a:pt x="111211" y="184763"/>
                  <a:pt x="117684" y="162992"/>
                  <a:pt x="130629" y="138867"/>
                </a:cubicBezTo>
                <a:cubicBezTo>
                  <a:pt x="143574" y="114742"/>
                  <a:pt x="178879" y="75906"/>
                  <a:pt x="180056" y="54135"/>
                </a:cubicBezTo>
                <a:cubicBezTo>
                  <a:pt x="181233" y="32364"/>
                  <a:pt x="142986" y="16476"/>
                  <a:pt x="137690" y="8238"/>
                </a:cubicBezTo>
                <a:cubicBezTo>
                  <a:pt x="132394" y="0"/>
                  <a:pt x="147693" y="5296"/>
                  <a:pt x="148281" y="4707"/>
                </a:cubicBezTo>
                <a:cubicBezTo>
                  <a:pt x="148869" y="4119"/>
                  <a:pt x="145044" y="4413"/>
                  <a:pt x="141220" y="470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Dowolny kształt 85"/>
          <p:cNvSpPr/>
          <p:nvPr/>
        </p:nvSpPr>
        <p:spPr>
          <a:xfrm>
            <a:off x="6602039" y="3714088"/>
            <a:ext cx="144750" cy="190647"/>
          </a:xfrm>
          <a:custGeom>
            <a:avLst/>
            <a:gdLst>
              <a:gd name="connsiteX0" fmla="*/ 0 w 144750"/>
              <a:gd name="connsiteY0" fmla="*/ 190647 h 190647"/>
              <a:gd name="connsiteX1" fmla="*/ 38835 w 144750"/>
              <a:gd name="connsiteY1" fmla="*/ 148281 h 190647"/>
              <a:gd name="connsiteX2" fmla="*/ 49427 w 144750"/>
              <a:gd name="connsiteY2" fmla="*/ 109446 h 190647"/>
              <a:gd name="connsiteX3" fmla="*/ 102384 w 144750"/>
              <a:gd name="connsiteY3" fmla="*/ 70610 h 190647"/>
              <a:gd name="connsiteX4" fmla="*/ 123567 w 144750"/>
              <a:gd name="connsiteY4" fmla="*/ 42366 h 190647"/>
              <a:gd name="connsiteX5" fmla="*/ 144750 w 144750"/>
              <a:gd name="connsiteY5" fmla="*/ 0 h 190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750" h="190647">
                <a:moveTo>
                  <a:pt x="0" y="190647"/>
                </a:moveTo>
                <a:cubicBezTo>
                  <a:pt x="15298" y="176231"/>
                  <a:pt x="30597" y="161815"/>
                  <a:pt x="38835" y="148281"/>
                </a:cubicBezTo>
                <a:cubicBezTo>
                  <a:pt x="47073" y="134748"/>
                  <a:pt x="38836" y="122391"/>
                  <a:pt x="49427" y="109446"/>
                </a:cubicBezTo>
                <a:cubicBezTo>
                  <a:pt x="60018" y="96501"/>
                  <a:pt x="90027" y="81790"/>
                  <a:pt x="102384" y="70610"/>
                </a:cubicBezTo>
                <a:cubicBezTo>
                  <a:pt x="114741" y="59430"/>
                  <a:pt x="116506" y="54134"/>
                  <a:pt x="123567" y="42366"/>
                </a:cubicBezTo>
                <a:cubicBezTo>
                  <a:pt x="130628" y="30598"/>
                  <a:pt x="137689" y="15299"/>
                  <a:pt x="144750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Dowolny kształt 86"/>
          <p:cNvSpPr/>
          <p:nvPr/>
        </p:nvSpPr>
        <p:spPr>
          <a:xfrm>
            <a:off x="6068933" y="3286309"/>
            <a:ext cx="264787" cy="127686"/>
          </a:xfrm>
          <a:custGeom>
            <a:avLst/>
            <a:gdLst>
              <a:gd name="connsiteX0" fmla="*/ 0 w 264787"/>
              <a:gd name="connsiteY0" fmla="*/ 127686 h 127686"/>
              <a:gd name="connsiteX1" fmla="*/ 222421 w 264787"/>
              <a:gd name="connsiteY1" fmla="*/ 18241 h 127686"/>
              <a:gd name="connsiteX2" fmla="*/ 254196 w 264787"/>
              <a:gd name="connsiteY2" fmla="*/ 18241 h 127686"/>
              <a:gd name="connsiteX3" fmla="*/ 254196 w 264787"/>
              <a:gd name="connsiteY3" fmla="*/ 18241 h 12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87" h="127686">
                <a:moveTo>
                  <a:pt x="0" y="127686"/>
                </a:moveTo>
                <a:cubicBezTo>
                  <a:pt x="90027" y="82084"/>
                  <a:pt x="180055" y="36482"/>
                  <a:pt x="222421" y="18241"/>
                </a:cubicBezTo>
                <a:cubicBezTo>
                  <a:pt x="264787" y="0"/>
                  <a:pt x="254196" y="18241"/>
                  <a:pt x="254196" y="18241"/>
                </a:cubicBezTo>
                <a:lnTo>
                  <a:pt x="254196" y="1824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8" name="Dowolny kształt 87"/>
          <p:cNvSpPr/>
          <p:nvPr/>
        </p:nvSpPr>
        <p:spPr>
          <a:xfrm>
            <a:off x="5804145" y="2782036"/>
            <a:ext cx="321276" cy="229482"/>
          </a:xfrm>
          <a:custGeom>
            <a:avLst/>
            <a:gdLst>
              <a:gd name="connsiteX0" fmla="*/ 0 w 321276"/>
              <a:gd name="connsiteY0" fmla="*/ 229482 h 229482"/>
              <a:gd name="connsiteX1" fmla="*/ 88263 w 321276"/>
              <a:gd name="connsiteY1" fmla="*/ 172994 h 229482"/>
              <a:gd name="connsiteX2" fmla="*/ 155342 w 321276"/>
              <a:gd name="connsiteY2" fmla="*/ 148281 h 229482"/>
              <a:gd name="connsiteX3" fmla="*/ 208300 w 321276"/>
              <a:gd name="connsiteY3" fmla="*/ 120037 h 229482"/>
              <a:gd name="connsiteX4" fmla="*/ 254196 w 321276"/>
              <a:gd name="connsiteY4" fmla="*/ 52957 h 229482"/>
              <a:gd name="connsiteX5" fmla="*/ 296562 w 321276"/>
              <a:gd name="connsiteY5" fmla="*/ 14122 h 229482"/>
              <a:gd name="connsiteX6" fmla="*/ 321276 w 321276"/>
              <a:gd name="connsiteY6" fmla="*/ 0 h 229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1276" h="229482">
                <a:moveTo>
                  <a:pt x="0" y="229482"/>
                </a:moveTo>
                <a:cubicBezTo>
                  <a:pt x="31186" y="208005"/>
                  <a:pt x="62373" y="186528"/>
                  <a:pt x="88263" y="172994"/>
                </a:cubicBezTo>
                <a:cubicBezTo>
                  <a:pt x="114153" y="159461"/>
                  <a:pt x="135336" y="157107"/>
                  <a:pt x="155342" y="148281"/>
                </a:cubicBezTo>
                <a:cubicBezTo>
                  <a:pt x="175348" y="139455"/>
                  <a:pt x="191824" y="135924"/>
                  <a:pt x="208300" y="120037"/>
                </a:cubicBezTo>
                <a:cubicBezTo>
                  <a:pt x="224776" y="104150"/>
                  <a:pt x="239486" y="70610"/>
                  <a:pt x="254196" y="52957"/>
                </a:cubicBezTo>
                <a:cubicBezTo>
                  <a:pt x="268906" y="35305"/>
                  <a:pt x="285382" y="22948"/>
                  <a:pt x="296562" y="14122"/>
                </a:cubicBezTo>
                <a:cubicBezTo>
                  <a:pt x="307742" y="5296"/>
                  <a:pt x="314509" y="2648"/>
                  <a:pt x="321276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9" name="Dowolny kształt 88"/>
          <p:cNvSpPr/>
          <p:nvPr/>
        </p:nvSpPr>
        <p:spPr>
          <a:xfrm>
            <a:off x="5585254" y="3015049"/>
            <a:ext cx="197708" cy="109445"/>
          </a:xfrm>
          <a:custGeom>
            <a:avLst/>
            <a:gdLst>
              <a:gd name="connsiteX0" fmla="*/ 0 w 197708"/>
              <a:gd name="connsiteY0" fmla="*/ 109445 h 109445"/>
              <a:gd name="connsiteX1" fmla="*/ 42366 w 197708"/>
              <a:gd name="connsiteY1" fmla="*/ 74140 h 109445"/>
              <a:gd name="connsiteX2" fmla="*/ 84732 w 197708"/>
              <a:gd name="connsiteY2" fmla="*/ 35305 h 109445"/>
              <a:gd name="connsiteX3" fmla="*/ 137690 w 197708"/>
              <a:gd name="connsiteY3" fmla="*/ 17652 h 109445"/>
              <a:gd name="connsiteX4" fmla="*/ 197708 w 197708"/>
              <a:gd name="connsiteY4" fmla="*/ 0 h 10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8" h="109445">
                <a:moveTo>
                  <a:pt x="0" y="109445"/>
                </a:moveTo>
                <a:cubicBezTo>
                  <a:pt x="14122" y="97676"/>
                  <a:pt x="28244" y="86497"/>
                  <a:pt x="42366" y="74140"/>
                </a:cubicBezTo>
                <a:cubicBezTo>
                  <a:pt x="56488" y="61783"/>
                  <a:pt x="68845" y="44720"/>
                  <a:pt x="84732" y="35305"/>
                </a:cubicBezTo>
                <a:cubicBezTo>
                  <a:pt x="100619" y="25890"/>
                  <a:pt x="118861" y="23536"/>
                  <a:pt x="137690" y="17652"/>
                </a:cubicBezTo>
                <a:cubicBezTo>
                  <a:pt x="156519" y="11768"/>
                  <a:pt x="177113" y="5884"/>
                  <a:pt x="197708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0" name="Dowolny kształt 89"/>
          <p:cNvSpPr/>
          <p:nvPr/>
        </p:nvSpPr>
        <p:spPr>
          <a:xfrm>
            <a:off x="5532297" y="2193030"/>
            <a:ext cx="430721" cy="105327"/>
          </a:xfrm>
          <a:custGeom>
            <a:avLst/>
            <a:gdLst>
              <a:gd name="connsiteX0" fmla="*/ 0 w 430721"/>
              <a:gd name="connsiteY0" fmla="*/ 94735 h 105327"/>
              <a:gd name="connsiteX1" fmla="*/ 91793 w 430721"/>
              <a:gd name="connsiteY1" fmla="*/ 24125 h 105327"/>
              <a:gd name="connsiteX2" fmla="*/ 165933 w 430721"/>
              <a:gd name="connsiteY2" fmla="*/ 24125 h 105327"/>
              <a:gd name="connsiteX3" fmla="*/ 229482 w 430721"/>
              <a:gd name="connsiteY3" fmla="*/ 10003 h 105327"/>
              <a:gd name="connsiteX4" fmla="*/ 254196 w 430721"/>
              <a:gd name="connsiteY4" fmla="*/ 2942 h 105327"/>
              <a:gd name="connsiteX5" fmla="*/ 289501 w 430721"/>
              <a:gd name="connsiteY5" fmla="*/ 27656 h 105327"/>
              <a:gd name="connsiteX6" fmla="*/ 391885 w 430721"/>
              <a:gd name="connsiteY6" fmla="*/ 91205 h 105327"/>
              <a:gd name="connsiteX7" fmla="*/ 430721 w 430721"/>
              <a:gd name="connsiteY7" fmla="*/ 105327 h 10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721" h="105327">
                <a:moveTo>
                  <a:pt x="0" y="94735"/>
                </a:moveTo>
                <a:cubicBezTo>
                  <a:pt x="32069" y="65314"/>
                  <a:pt x="64138" y="35893"/>
                  <a:pt x="91793" y="24125"/>
                </a:cubicBezTo>
                <a:cubicBezTo>
                  <a:pt x="119448" y="12357"/>
                  <a:pt x="142985" y="26479"/>
                  <a:pt x="165933" y="24125"/>
                </a:cubicBezTo>
                <a:cubicBezTo>
                  <a:pt x="188881" y="21771"/>
                  <a:pt x="214772" y="13534"/>
                  <a:pt x="229482" y="10003"/>
                </a:cubicBezTo>
                <a:cubicBezTo>
                  <a:pt x="244193" y="6473"/>
                  <a:pt x="244193" y="0"/>
                  <a:pt x="254196" y="2942"/>
                </a:cubicBezTo>
                <a:cubicBezTo>
                  <a:pt x="264199" y="5884"/>
                  <a:pt x="266553" y="12946"/>
                  <a:pt x="289501" y="27656"/>
                </a:cubicBezTo>
                <a:cubicBezTo>
                  <a:pt x="312449" y="42366"/>
                  <a:pt x="368348" y="78260"/>
                  <a:pt x="391885" y="91205"/>
                </a:cubicBezTo>
                <a:cubicBezTo>
                  <a:pt x="415422" y="104150"/>
                  <a:pt x="423071" y="104738"/>
                  <a:pt x="430721" y="1053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Dowolny kształt 90"/>
          <p:cNvSpPr/>
          <p:nvPr/>
        </p:nvSpPr>
        <p:spPr>
          <a:xfrm>
            <a:off x="4628488" y="2058283"/>
            <a:ext cx="296562" cy="367172"/>
          </a:xfrm>
          <a:custGeom>
            <a:avLst/>
            <a:gdLst>
              <a:gd name="connsiteX0" fmla="*/ 0 w 296562"/>
              <a:gd name="connsiteY0" fmla="*/ 367172 h 367172"/>
              <a:gd name="connsiteX1" fmla="*/ 56488 w 296562"/>
              <a:gd name="connsiteY1" fmla="*/ 353050 h 367172"/>
              <a:gd name="connsiteX2" fmla="*/ 123568 w 296562"/>
              <a:gd name="connsiteY2" fmla="*/ 331867 h 367172"/>
              <a:gd name="connsiteX3" fmla="*/ 148281 w 296562"/>
              <a:gd name="connsiteY3" fmla="*/ 303623 h 367172"/>
              <a:gd name="connsiteX4" fmla="*/ 187117 w 296562"/>
              <a:gd name="connsiteY4" fmla="*/ 257726 h 367172"/>
              <a:gd name="connsiteX5" fmla="*/ 247135 w 296562"/>
              <a:gd name="connsiteY5" fmla="*/ 211830 h 367172"/>
              <a:gd name="connsiteX6" fmla="*/ 289501 w 296562"/>
              <a:gd name="connsiteY6" fmla="*/ 176525 h 367172"/>
              <a:gd name="connsiteX7" fmla="*/ 289501 w 296562"/>
              <a:gd name="connsiteY7" fmla="*/ 105915 h 367172"/>
              <a:gd name="connsiteX8" fmla="*/ 264788 w 296562"/>
              <a:gd name="connsiteY8" fmla="*/ 28244 h 367172"/>
              <a:gd name="connsiteX9" fmla="*/ 257727 w 296562"/>
              <a:gd name="connsiteY9" fmla="*/ 0 h 36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6562" h="367172">
                <a:moveTo>
                  <a:pt x="0" y="367172"/>
                </a:moveTo>
                <a:cubicBezTo>
                  <a:pt x="17946" y="363053"/>
                  <a:pt x="35893" y="358934"/>
                  <a:pt x="56488" y="353050"/>
                </a:cubicBezTo>
                <a:cubicBezTo>
                  <a:pt x="77083" y="347166"/>
                  <a:pt x="108269" y="340105"/>
                  <a:pt x="123568" y="331867"/>
                </a:cubicBezTo>
                <a:cubicBezTo>
                  <a:pt x="138867" y="323629"/>
                  <a:pt x="137690" y="315980"/>
                  <a:pt x="148281" y="303623"/>
                </a:cubicBezTo>
                <a:cubicBezTo>
                  <a:pt x="158872" y="291266"/>
                  <a:pt x="170641" y="273025"/>
                  <a:pt x="187117" y="257726"/>
                </a:cubicBezTo>
                <a:cubicBezTo>
                  <a:pt x="203593" y="242427"/>
                  <a:pt x="230071" y="225364"/>
                  <a:pt x="247135" y="211830"/>
                </a:cubicBezTo>
                <a:cubicBezTo>
                  <a:pt x="264199" y="198297"/>
                  <a:pt x="282440" y="194177"/>
                  <a:pt x="289501" y="176525"/>
                </a:cubicBezTo>
                <a:cubicBezTo>
                  <a:pt x="296562" y="158873"/>
                  <a:pt x="293620" y="130628"/>
                  <a:pt x="289501" y="105915"/>
                </a:cubicBezTo>
                <a:cubicBezTo>
                  <a:pt x="285382" y="81202"/>
                  <a:pt x="270084" y="45897"/>
                  <a:pt x="264788" y="28244"/>
                </a:cubicBezTo>
                <a:cubicBezTo>
                  <a:pt x="259492" y="10592"/>
                  <a:pt x="258609" y="5296"/>
                  <a:pt x="257727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2" name="Dowolny kształt 91"/>
          <p:cNvSpPr/>
          <p:nvPr/>
        </p:nvSpPr>
        <p:spPr>
          <a:xfrm>
            <a:off x="5451095" y="1948837"/>
            <a:ext cx="134159" cy="275379"/>
          </a:xfrm>
          <a:custGeom>
            <a:avLst/>
            <a:gdLst>
              <a:gd name="connsiteX0" fmla="*/ 0 w 134159"/>
              <a:gd name="connsiteY0" fmla="*/ 275379 h 275379"/>
              <a:gd name="connsiteX1" fmla="*/ 45897 w 134159"/>
              <a:gd name="connsiteY1" fmla="*/ 187117 h 275379"/>
              <a:gd name="connsiteX2" fmla="*/ 67080 w 134159"/>
              <a:gd name="connsiteY2" fmla="*/ 134159 h 275379"/>
              <a:gd name="connsiteX3" fmla="*/ 112976 w 134159"/>
              <a:gd name="connsiteY3" fmla="*/ 109446 h 275379"/>
              <a:gd name="connsiteX4" fmla="*/ 127098 w 134159"/>
              <a:gd name="connsiteY4" fmla="*/ 56488 h 275379"/>
              <a:gd name="connsiteX5" fmla="*/ 134159 w 134159"/>
              <a:gd name="connsiteY5" fmla="*/ 0 h 2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159" h="275379">
                <a:moveTo>
                  <a:pt x="0" y="275379"/>
                </a:moveTo>
                <a:cubicBezTo>
                  <a:pt x="17358" y="243016"/>
                  <a:pt x="34717" y="210654"/>
                  <a:pt x="45897" y="187117"/>
                </a:cubicBezTo>
                <a:cubicBezTo>
                  <a:pt x="57077" y="163580"/>
                  <a:pt x="55900" y="147104"/>
                  <a:pt x="67080" y="134159"/>
                </a:cubicBezTo>
                <a:cubicBezTo>
                  <a:pt x="78260" y="121214"/>
                  <a:pt x="102973" y="122391"/>
                  <a:pt x="112976" y="109446"/>
                </a:cubicBezTo>
                <a:cubicBezTo>
                  <a:pt x="122979" y="96501"/>
                  <a:pt x="123567" y="74729"/>
                  <a:pt x="127098" y="56488"/>
                </a:cubicBezTo>
                <a:cubicBezTo>
                  <a:pt x="130629" y="38247"/>
                  <a:pt x="132394" y="19123"/>
                  <a:pt x="134159" y="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3" name="Dowolny kształt 92"/>
          <p:cNvSpPr/>
          <p:nvPr/>
        </p:nvSpPr>
        <p:spPr>
          <a:xfrm>
            <a:off x="5165124" y="2361906"/>
            <a:ext cx="164757" cy="434252"/>
          </a:xfrm>
          <a:custGeom>
            <a:avLst/>
            <a:gdLst>
              <a:gd name="connsiteX0" fmla="*/ 0 w 164757"/>
              <a:gd name="connsiteY0" fmla="*/ 0 h 434252"/>
              <a:gd name="connsiteX1" fmla="*/ 60019 w 164757"/>
              <a:gd name="connsiteY1" fmla="*/ 38835 h 434252"/>
              <a:gd name="connsiteX2" fmla="*/ 155342 w 164757"/>
              <a:gd name="connsiteY2" fmla="*/ 190647 h 434252"/>
              <a:gd name="connsiteX3" fmla="*/ 116507 w 164757"/>
              <a:gd name="connsiteY3" fmla="*/ 247135 h 434252"/>
              <a:gd name="connsiteX4" fmla="*/ 120037 w 164757"/>
              <a:gd name="connsiteY4" fmla="*/ 310684 h 434252"/>
              <a:gd name="connsiteX5" fmla="*/ 134159 w 164757"/>
              <a:gd name="connsiteY5" fmla="*/ 353050 h 434252"/>
              <a:gd name="connsiteX6" fmla="*/ 127098 w 164757"/>
              <a:gd name="connsiteY6" fmla="*/ 370702 h 434252"/>
              <a:gd name="connsiteX7" fmla="*/ 77671 w 164757"/>
              <a:gd name="connsiteY7" fmla="*/ 402477 h 434252"/>
              <a:gd name="connsiteX8" fmla="*/ 31775 w 164757"/>
              <a:gd name="connsiteY8" fmla="*/ 434252 h 4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757" h="434252">
                <a:moveTo>
                  <a:pt x="0" y="0"/>
                </a:moveTo>
                <a:cubicBezTo>
                  <a:pt x="17064" y="3530"/>
                  <a:pt x="34129" y="7061"/>
                  <a:pt x="60019" y="38835"/>
                </a:cubicBezTo>
                <a:cubicBezTo>
                  <a:pt x="85909" y="70609"/>
                  <a:pt x="145927" y="155930"/>
                  <a:pt x="155342" y="190647"/>
                </a:cubicBezTo>
                <a:cubicBezTo>
                  <a:pt x="164757" y="225364"/>
                  <a:pt x="122391" y="227129"/>
                  <a:pt x="116507" y="247135"/>
                </a:cubicBezTo>
                <a:cubicBezTo>
                  <a:pt x="110623" y="267141"/>
                  <a:pt x="117095" y="293032"/>
                  <a:pt x="120037" y="310684"/>
                </a:cubicBezTo>
                <a:cubicBezTo>
                  <a:pt x="122979" y="328336"/>
                  <a:pt x="132982" y="343047"/>
                  <a:pt x="134159" y="353050"/>
                </a:cubicBezTo>
                <a:cubicBezTo>
                  <a:pt x="135336" y="363053"/>
                  <a:pt x="136513" y="362464"/>
                  <a:pt x="127098" y="370702"/>
                </a:cubicBezTo>
                <a:cubicBezTo>
                  <a:pt x="117683" y="378940"/>
                  <a:pt x="93558" y="391885"/>
                  <a:pt x="77671" y="402477"/>
                </a:cubicBezTo>
                <a:cubicBezTo>
                  <a:pt x="61784" y="413069"/>
                  <a:pt x="46779" y="423660"/>
                  <a:pt x="31775" y="43425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4" name="Dowolny kształt 93"/>
          <p:cNvSpPr/>
          <p:nvPr/>
        </p:nvSpPr>
        <p:spPr>
          <a:xfrm>
            <a:off x="5087453" y="628429"/>
            <a:ext cx="236544" cy="187117"/>
          </a:xfrm>
          <a:custGeom>
            <a:avLst/>
            <a:gdLst>
              <a:gd name="connsiteX0" fmla="*/ 0 w 236544"/>
              <a:gd name="connsiteY0" fmla="*/ 0 h 187117"/>
              <a:gd name="connsiteX1" fmla="*/ 21183 w 236544"/>
              <a:gd name="connsiteY1" fmla="*/ 67080 h 187117"/>
              <a:gd name="connsiteX2" fmla="*/ 49427 w 236544"/>
              <a:gd name="connsiteY2" fmla="*/ 77671 h 187117"/>
              <a:gd name="connsiteX3" fmla="*/ 88263 w 236544"/>
              <a:gd name="connsiteY3" fmla="*/ 105915 h 187117"/>
              <a:gd name="connsiteX4" fmla="*/ 172995 w 236544"/>
              <a:gd name="connsiteY4" fmla="*/ 88263 h 187117"/>
              <a:gd name="connsiteX5" fmla="*/ 208300 w 236544"/>
              <a:gd name="connsiteY5" fmla="*/ 134159 h 187117"/>
              <a:gd name="connsiteX6" fmla="*/ 236544 w 236544"/>
              <a:gd name="connsiteY6" fmla="*/ 187117 h 18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544" h="187117">
                <a:moveTo>
                  <a:pt x="0" y="0"/>
                </a:moveTo>
                <a:cubicBezTo>
                  <a:pt x="6472" y="27067"/>
                  <a:pt x="12945" y="54135"/>
                  <a:pt x="21183" y="67080"/>
                </a:cubicBezTo>
                <a:cubicBezTo>
                  <a:pt x="29421" y="80025"/>
                  <a:pt x="38247" y="71199"/>
                  <a:pt x="49427" y="77671"/>
                </a:cubicBezTo>
                <a:cubicBezTo>
                  <a:pt x="60607" y="84143"/>
                  <a:pt x="67668" y="104150"/>
                  <a:pt x="88263" y="105915"/>
                </a:cubicBezTo>
                <a:cubicBezTo>
                  <a:pt x="108858" y="107680"/>
                  <a:pt x="152989" y="83556"/>
                  <a:pt x="172995" y="88263"/>
                </a:cubicBezTo>
                <a:cubicBezTo>
                  <a:pt x="193001" y="92970"/>
                  <a:pt x="197709" y="117683"/>
                  <a:pt x="208300" y="134159"/>
                </a:cubicBezTo>
                <a:cubicBezTo>
                  <a:pt x="218892" y="150635"/>
                  <a:pt x="227718" y="168876"/>
                  <a:pt x="236544" y="18711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5" name="Dowolny kształt 94"/>
          <p:cNvSpPr/>
          <p:nvPr/>
        </p:nvSpPr>
        <p:spPr>
          <a:xfrm>
            <a:off x="5263978" y="614307"/>
            <a:ext cx="24714" cy="102385"/>
          </a:xfrm>
          <a:custGeom>
            <a:avLst/>
            <a:gdLst>
              <a:gd name="connsiteX0" fmla="*/ 24714 w 24714"/>
              <a:gd name="connsiteY0" fmla="*/ 0 h 102385"/>
              <a:gd name="connsiteX1" fmla="*/ 0 w 24714"/>
              <a:gd name="connsiteY1" fmla="*/ 102385 h 10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14" h="102385">
                <a:moveTo>
                  <a:pt x="24714" y="0"/>
                </a:moveTo>
                <a:lnTo>
                  <a:pt x="0" y="10238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6" name="Dowolny kształt 95"/>
          <p:cNvSpPr/>
          <p:nvPr/>
        </p:nvSpPr>
        <p:spPr>
          <a:xfrm>
            <a:off x="4857971" y="812015"/>
            <a:ext cx="105915" cy="35305"/>
          </a:xfrm>
          <a:custGeom>
            <a:avLst/>
            <a:gdLst>
              <a:gd name="connsiteX0" fmla="*/ 0 w 105915"/>
              <a:gd name="connsiteY0" fmla="*/ 0 h 35305"/>
              <a:gd name="connsiteX1" fmla="*/ 105915 w 105915"/>
              <a:gd name="connsiteY1" fmla="*/ 35305 h 35305"/>
              <a:gd name="connsiteX2" fmla="*/ 105915 w 105915"/>
              <a:gd name="connsiteY2" fmla="*/ 35305 h 3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15" h="35305">
                <a:moveTo>
                  <a:pt x="0" y="0"/>
                </a:moveTo>
                <a:lnTo>
                  <a:pt x="105915" y="35305"/>
                </a:lnTo>
                <a:lnTo>
                  <a:pt x="105915" y="3530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7" name="Dowolny kształt 96"/>
          <p:cNvSpPr/>
          <p:nvPr/>
        </p:nvSpPr>
        <p:spPr>
          <a:xfrm>
            <a:off x="5045087" y="882625"/>
            <a:ext cx="257727" cy="35895"/>
          </a:xfrm>
          <a:custGeom>
            <a:avLst/>
            <a:gdLst>
              <a:gd name="connsiteX0" fmla="*/ 0 w 257727"/>
              <a:gd name="connsiteY0" fmla="*/ 0 h 35895"/>
              <a:gd name="connsiteX1" fmla="*/ 60019 w 257727"/>
              <a:gd name="connsiteY1" fmla="*/ 21183 h 35895"/>
              <a:gd name="connsiteX2" fmla="*/ 91793 w 257727"/>
              <a:gd name="connsiteY2" fmla="*/ 35306 h 35895"/>
              <a:gd name="connsiteX3" fmla="*/ 134159 w 257727"/>
              <a:gd name="connsiteY3" fmla="*/ 24714 h 35895"/>
              <a:gd name="connsiteX4" fmla="*/ 162403 w 257727"/>
              <a:gd name="connsiteY4" fmla="*/ 17653 h 35895"/>
              <a:gd name="connsiteX5" fmla="*/ 257727 w 257727"/>
              <a:gd name="connsiteY5" fmla="*/ 31775 h 3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727" h="35895">
                <a:moveTo>
                  <a:pt x="0" y="0"/>
                </a:moveTo>
                <a:cubicBezTo>
                  <a:pt x="22360" y="7649"/>
                  <a:pt x="44720" y="15299"/>
                  <a:pt x="60019" y="21183"/>
                </a:cubicBezTo>
                <a:cubicBezTo>
                  <a:pt x="75318" y="27067"/>
                  <a:pt x="79436" y="34718"/>
                  <a:pt x="91793" y="35306"/>
                </a:cubicBezTo>
                <a:cubicBezTo>
                  <a:pt x="104150" y="35895"/>
                  <a:pt x="134159" y="24714"/>
                  <a:pt x="134159" y="24714"/>
                </a:cubicBezTo>
                <a:cubicBezTo>
                  <a:pt x="145927" y="21772"/>
                  <a:pt x="141809" y="16476"/>
                  <a:pt x="162403" y="17653"/>
                </a:cubicBezTo>
                <a:cubicBezTo>
                  <a:pt x="182997" y="18830"/>
                  <a:pt x="220362" y="25302"/>
                  <a:pt x="257727" y="31775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8" name="Dowolny kształt 97"/>
          <p:cNvSpPr/>
          <p:nvPr/>
        </p:nvSpPr>
        <p:spPr>
          <a:xfrm>
            <a:off x="5034496" y="374233"/>
            <a:ext cx="78259" cy="215361"/>
          </a:xfrm>
          <a:custGeom>
            <a:avLst/>
            <a:gdLst>
              <a:gd name="connsiteX0" fmla="*/ 0 w 78259"/>
              <a:gd name="connsiteY0" fmla="*/ 0 h 215361"/>
              <a:gd name="connsiteX1" fmla="*/ 70610 w 78259"/>
              <a:gd name="connsiteY1" fmla="*/ 35305 h 215361"/>
              <a:gd name="connsiteX2" fmla="*/ 45896 w 78259"/>
              <a:gd name="connsiteY2" fmla="*/ 116507 h 215361"/>
              <a:gd name="connsiteX3" fmla="*/ 38835 w 78259"/>
              <a:gd name="connsiteY3" fmla="*/ 215361 h 21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59" h="215361">
                <a:moveTo>
                  <a:pt x="0" y="0"/>
                </a:moveTo>
                <a:cubicBezTo>
                  <a:pt x="31480" y="7943"/>
                  <a:pt x="62961" y="15887"/>
                  <a:pt x="70610" y="35305"/>
                </a:cubicBezTo>
                <a:cubicBezTo>
                  <a:pt x="78259" y="54723"/>
                  <a:pt x="51192" y="86498"/>
                  <a:pt x="45896" y="116507"/>
                </a:cubicBezTo>
                <a:cubicBezTo>
                  <a:pt x="40600" y="146516"/>
                  <a:pt x="39717" y="180938"/>
                  <a:pt x="38835" y="215361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9" name="Dowolny kształt 98"/>
          <p:cNvSpPr/>
          <p:nvPr/>
        </p:nvSpPr>
        <p:spPr>
          <a:xfrm>
            <a:off x="5278100" y="357169"/>
            <a:ext cx="293032" cy="47074"/>
          </a:xfrm>
          <a:custGeom>
            <a:avLst/>
            <a:gdLst>
              <a:gd name="connsiteX0" fmla="*/ 0 w 293032"/>
              <a:gd name="connsiteY0" fmla="*/ 13534 h 47074"/>
              <a:gd name="connsiteX1" fmla="*/ 84732 w 293032"/>
              <a:gd name="connsiteY1" fmla="*/ 41778 h 47074"/>
              <a:gd name="connsiteX2" fmla="*/ 141220 w 293032"/>
              <a:gd name="connsiteY2" fmla="*/ 45308 h 47074"/>
              <a:gd name="connsiteX3" fmla="*/ 194178 w 293032"/>
              <a:gd name="connsiteY3" fmla="*/ 41778 h 47074"/>
              <a:gd name="connsiteX4" fmla="*/ 222422 w 293032"/>
              <a:gd name="connsiteY4" fmla="*/ 24125 h 47074"/>
              <a:gd name="connsiteX5" fmla="*/ 271849 w 293032"/>
              <a:gd name="connsiteY5" fmla="*/ 2942 h 47074"/>
              <a:gd name="connsiteX6" fmla="*/ 293032 w 293032"/>
              <a:gd name="connsiteY6" fmla="*/ 6473 h 47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032" h="47074">
                <a:moveTo>
                  <a:pt x="0" y="13534"/>
                </a:moveTo>
                <a:cubicBezTo>
                  <a:pt x="30597" y="25008"/>
                  <a:pt x="61195" y="36482"/>
                  <a:pt x="84732" y="41778"/>
                </a:cubicBezTo>
                <a:cubicBezTo>
                  <a:pt x="108269" y="47074"/>
                  <a:pt x="122979" y="45308"/>
                  <a:pt x="141220" y="45308"/>
                </a:cubicBezTo>
                <a:cubicBezTo>
                  <a:pt x="159461" y="45308"/>
                  <a:pt x="180644" y="45308"/>
                  <a:pt x="194178" y="41778"/>
                </a:cubicBezTo>
                <a:cubicBezTo>
                  <a:pt x="207712" y="38248"/>
                  <a:pt x="209477" y="30598"/>
                  <a:pt x="222422" y="24125"/>
                </a:cubicBezTo>
                <a:cubicBezTo>
                  <a:pt x="235367" y="17652"/>
                  <a:pt x="260081" y="5884"/>
                  <a:pt x="271849" y="2942"/>
                </a:cubicBezTo>
                <a:cubicBezTo>
                  <a:pt x="283617" y="0"/>
                  <a:pt x="288324" y="3236"/>
                  <a:pt x="293032" y="647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0" name="Dowolny kształt 99"/>
          <p:cNvSpPr/>
          <p:nvPr/>
        </p:nvSpPr>
        <p:spPr>
          <a:xfrm>
            <a:off x="5521705" y="596655"/>
            <a:ext cx="363642" cy="218891"/>
          </a:xfrm>
          <a:custGeom>
            <a:avLst/>
            <a:gdLst>
              <a:gd name="connsiteX0" fmla="*/ 0 w 363642"/>
              <a:gd name="connsiteY0" fmla="*/ 0 h 218891"/>
              <a:gd name="connsiteX1" fmla="*/ 67080 w 363642"/>
              <a:gd name="connsiteY1" fmla="*/ 42366 h 218891"/>
              <a:gd name="connsiteX2" fmla="*/ 130629 w 363642"/>
              <a:gd name="connsiteY2" fmla="*/ 67079 h 218891"/>
              <a:gd name="connsiteX3" fmla="*/ 155342 w 363642"/>
              <a:gd name="connsiteY3" fmla="*/ 84732 h 218891"/>
              <a:gd name="connsiteX4" fmla="*/ 211830 w 363642"/>
              <a:gd name="connsiteY4" fmla="*/ 123567 h 218891"/>
              <a:gd name="connsiteX5" fmla="*/ 261257 w 363642"/>
              <a:gd name="connsiteY5" fmla="*/ 172994 h 218891"/>
              <a:gd name="connsiteX6" fmla="*/ 303623 w 363642"/>
              <a:gd name="connsiteY6" fmla="*/ 172994 h 218891"/>
              <a:gd name="connsiteX7" fmla="*/ 363642 w 363642"/>
              <a:gd name="connsiteY7" fmla="*/ 218891 h 218891"/>
              <a:gd name="connsiteX8" fmla="*/ 363642 w 363642"/>
              <a:gd name="connsiteY8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3642" h="218891">
                <a:moveTo>
                  <a:pt x="0" y="0"/>
                </a:moveTo>
                <a:cubicBezTo>
                  <a:pt x="22654" y="15593"/>
                  <a:pt x="45309" y="31186"/>
                  <a:pt x="67080" y="42366"/>
                </a:cubicBezTo>
                <a:cubicBezTo>
                  <a:pt x="88851" y="53546"/>
                  <a:pt x="115919" y="60018"/>
                  <a:pt x="130629" y="67079"/>
                </a:cubicBezTo>
                <a:cubicBezTo>
                  <a:pt x="145339" y="74140"/>
                  <a:pt x="155342" y="84732"/>
                  <a:pt x="155342" y="84732"/>
                </a:cubicBezTo>
                <a:cubicBezTo>
                  <a:pt x="168876" y="94147"/>
                  <a:pt x="194178" y="108857"/>
                  <a:pt x="211830" y="123567"/>
                </a:cubicBezTo>
                <a:cubicBezTo>
                  <a:pt x="229483" y="138277"/>
                  <a:pt x="245958" y="164756"/>
                  <a:pt x="261257" y="172994"/>
                </a:cubicBezTo>
                <a:cubicBezTo>
                  <a:pt x="276556" y="181232"/>
                  <a:pt x="286559" y="165345"/>
                  <a:pt x="303623" y="172994"/>
                </a:cubicBezTo>
                <a:cubicBezTo>
                  <a:pt x="320687" y="180643"/>
                  <a:pt x="363642" y="218891"/>
                  <a:pt x="363642" y="218891"/>
                </a:cubicBezTo>
                <a:lnTo>
                  <a:pt x="363642" y="21889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1" name="Dowolny kształt 100"/>
          <p:cNvSpPr/>
          <p:nvPr/>
        </p:nvSpPr>
        <p:spPr>
          <a:xfrm>
            <a:off x="2672590" y="2245399"/>
            <a:ext cx="201239" cy="176525"/>
          </a:xfrm>
          <a:custGeom>
            <a:avLst/>
            <a:gdLst>
              <a:gd name="connsiteX0" fmla="*/ 0 w 201239"/>
              <a:gd name="connsiteY0" fmla="*/ 0 h 176525"/>
              <a:gd name="connsiteX1" fmla="*/ 49427 w 201239"/>
              <a:gd name="connsiteY1" fmla="*/ 24714 h 176525"/>
              <a:gd name="connsiteX2" fmla="*/ 81202 w 201239"/>
              <a:gd name="connsiteY2" fmla="*/ 52958 h 176525"/>
              <a:gd name="connsiteX3" fmla="*/ 123568 w 201239"/>
              <a:gd name="connsiteY3" fmla="*/ 88263 h 176525"/>
              <a:gd name="connsiteX4" fmla="*/ 169464 w 201239"/>
              <a:gd name="connsiteY4" fmla="*/ 123568 h 176525"/>
              <a:gd name="connsiteX5" fmla="*/ 187117 w 201239"/>
              <a:gd name="connsiteY5" fmla="*/ 162403 h 176525"/>
              <a:gd name="connsiteX6" fmla="*/ 201239 w 201239"/>
              <a:gd name="connsiteY6" fmla="*/ 176525 h 176525"/>
              <a:gd name="connsiteX7" fmla="*/ 201239 w 201239"/>
              <a:gd name="connsiteY7" fmla="*/ 176525 h 17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239" h="176525">
                <a:moveTo>
                  <a:pt x="0" y="0"/>
                </a:moveTo>
                <a:cubicBezTo>
                  <a:pt x="17947" y="7944"/>
                  <a:pt x="35894" y="15888"/>
                  <a:pt x="49427" y="24714"/>
                </a:cubicBezTo>
                <a:cubicBezTo>
                  <a:pt x="62960" y="33540"/>
                  <a:pt x="68845" y="42367"/>
                  <a:pt x="81202" y="52958"/>
                </a:cubicBezTo>
                <a:cubicBezTo>
                  <a:pt x="93559" y="63549"/>
                  <a:pt x="108858" y="76495"/>
                  <a:pt x="123568" y="88263"/>
                </a:cubicBezTo>
                <a:cubicBezTo>
                  <a:pt x="138278" y="100031"/>
                  <a:pt x="158873" y="111211"/>
                  <a:pt x="169464" y="123568"/>
                </a:cubicBezTo>
                <a:cubicBezTo>
                  <a:pt x="180055" y="135925"/>
                  <a:pt x="181821" y="153577"/>
                  <a:pt x="187117" y="162403"/>
                </a:cubicBezTo>
                <a:cubicBezTo>
                  <a:pt x="192413" y="171229"/>
                  <a:pt x="201239" y="176525"/>
                  <a:pt x="201239" y="176525"/>
                </a:cubicBezTo>
                <a:lnTo>
                  <a:pt x="201239" y="176525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2" name="Dowolny kształt 101"/>
          <p:cNvSpPr/>
          <p:nvPr/>
        </p:nvSpPr>
        <p:spPr>
          <a:xfrm>
            <a:off x="3216287" y="1959429"/>
            <a:ext cx="82379" cy="289501"/>
          </a:xfrm>
          <a:custGeom>
            <a:avLst/>
            <a:gdLst>
              <a:gd name="connsiteX0" fmla="*/ 0 w 82379"/>
              <a:gd name="connsiteY0" fmla="*/ 0 h 289501"/>
              <a:gd name="connsiteX1" fmla="*/ 21183 w 82379"/>
              <a:gd name="connsiteY1" fmla="*/ 67079 h 289501"/>
              <a:gd name="connsiteX2" fmla="*/ 31775 w 82379"/>
              <a:gd name="connsiteY2" fmla="*/ 116506 h 289501"/>
              <a:gd name="connsiteX3" fmla="*/ 35305 w 82379"/>
              <a:gd name="connsiteY3" fmla="*/ 169464 h 289501"/>
              <a:gd name="connsiteX4" fmla="*/ 56488 w 82379"/>
              <a:gd name="connsiteY4" fmla="*/ 197708 h 289501"/>
              <a:gd name="connsiteX5" fmla="*/ 74141 w 82379"/>
              <a:gd name="connsiteY5" fmla="*/ 236543 h 289501"/>
              <a:gd name="connsiteX6" fmla="*/ 81202 w 82379"/>
              <a:gd name="connsiteY6" fmla="*/ 268318 h 289501"/>
              <a:gd name="connsiteX7" fmla="*/ 81202 w 82379"/>
              <a:gd name="connsiteY7" fmla="*/ 285970 h 289501"/>
              <a:gd name="connsiteX8" fmla="*/ 81202 w 82379"/>
              <a:gd name="connsiteY8" fmla="*/ 289501 h 28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379" h="289501">
                <a:moveTo>
                  <a:pt x="0" y="0"/>
                </a:moveTo>
                <a:cubicBezTo>
                  <a:pt x="7943" y="23830"/>
                  <a:pt x="15887" y="47661"/>
                  <a:pt x="21183" y="67079"/>
                </a:cubicBezTo>
                <a:cubicBezTo>
                  <a:pt x="26479" y="86497"/>
                  <a:pt x="29421" y="99442"/>
                  <a:pt x="31775" y="116506"/>
                </a:cubicBezTo>
                <a:cubicBezTo>
                  <a:pt x="34129" y="133570"/>
                  <a:pt x="31186" y="155930"/>
                  <a:pt x="35305" y="169464"/>
                </a:cubicBezTo>
                <a:cubicBezTo>
                  <a:pt x="39424" y="182998"/>
                  <a:pt x="50015" y="186528"/>
                  <a:pt x="56488" y="197708"/>
                </a:cubicBezTo>
                <a:cubicBezTo>
                  <a:pt x="62961" y="208888"/>
                  <a:pt x="70022" y="224775"/>
                  <a:pt x="74141" y="236543"/>
                </a:cubicBezTo>
                <a:cubicBezTo>
                  <a:pt x="78260" y="248311"/>
                  <a:pt x="80025" y="260080"/>
                  <a:pt x="81202" y="268318"/>
                </a:cubicBezTo>
                <a:cubicBezTo>
                  <a:pt x="82379" y="276556"/>
                  <a:pt x="81202" y="285970"/>
                  <a:pt x="81202" y="285970"/>
                </a:cubicBezTo>
                <a:lnTo>
                  <a:pt x="81202" y="28950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3" name="Dowolny kształt 102"/>
          <p:cNvSpPr/>
          <p:nvPr/>
        </p:nvSpPr>
        <p:spPr>
          <a:xfrm>
            <a:off x="3198635" y="3089189"/>
            <a:ext cx="70610" cy="218891"/>
          </a:xfrm>
          <a:custGeom>
            <a:avLst/>
            <a:gdLst>
              <a:gd name="connsiteX0" fmla="*/ 70610 w 70610"/>
              <a:gd name="connsiteY0" fmla="*/ 0 h 218891"/>
              <a:gd name="connsiteX1" fmla="*/ 0 w 70610"/>
              <a:gd name="connsiteY1" fmla="*/ 218891 h 218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610" h="218891">
                <a:moveTo>
                  <a:pt x="70610" y="0"/>
                </a:moveTo>
                <a:lnTo>
                  <a:pt x="0" y="218891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5" name="Dowolny kształt 104"/>
          <p:cNvSpPr/>
          <p:nvPr/>
        </p:nvSpPr>
        <p:spPr>
          <a:xfrm>
            <a:off x="2157137" y="1507524"/>
            <a:ext cx="310684" cy="529576"/>
          </a:xfrm>
          <a:custGeom>
            <a:avLst/>
            <a:gdLst>
              <a:gd name="connsiteX0" fmla="*/ 0 w 310684"/>
              <a:gd name="connsiteY0" fmla="*/ 0 h 529576"/>
              <a:gd name="connsiteX1" fmla="*/ 21183 w 310684"/>
              <a:gd name="connsiteY1" fmla="*/ 67080 h 529576"/>
              <a:gd name="connsiteX2" fmla="*/ 52957 w 310684"/>
              <a:gd name="connsiteY2" fmla="*/ 105915 h 529576"/>
              <a:gd name="connsiteX3" fmla="*/ 52957 w 310684"/>
              <a:gd name="connsiteY3" fmla="*/ 151812 h 529576"/>
              <a:gd name="connsiteX4" fmla="*/ 52957 w 310684"/>
              <a:gd name="connsiteY4" fmla="*/ 204769 h 529576"/>
              <a:gd name="connsiteX5" fmla="*/ 63549 w 310684"/>
              <a:gd name="connsiteY5" fmla="*/ 268318 h 529576"/>
              <a:gd name="connsiteX6" fmla="*/ 63549 w 310684"/>
              <a:gd name="connsiteY6" fmla="*/ 331868 h 529576"/>
              <a:gd name="connsiteX7" fmla="*/ 56488 w 310684"/>
              <a:gd name="connsiteY7" fmla="*/ 388356 h 529576"/>
              <a:gd name="connsiteX8" fmla="*/ 60018 w 310684"/>
              <a:gd name="connsiteY8" fmla="*/ 427191 h 529576"/>
              <a:gd name="connsiteX9" fmla="*/ 60018 w 310684"/>
              <a:gd name="connsiteY9" fmla="*/ 451905 h 529576"/>
              <a:gd name="connsiteX10" fmla="*/ 81201 w 310684"/>
              <a:gd name="connsiteY10" fmla="*/ 476618 h 529576"/>
              <a:gd name="connsiteX11" fmla="*/ 109445 w 310684"/>
              <a:gd name="connsiteY11" fmla="*/ 483679 h 529576"/>
              <a:gd name="connsiteX12" fmla="*/ 247135 w 310684"/>
              <a:gd name="connsiteY12" fmla="*/ 508393 h 529576"/>
              <a:gd name="connsiteX13" fmla="*/ 310684 w 310684"/>
              <a:gd name="connsiteY13" fmla="*/ 529576 h 52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0684" h="529576">
                <a:moveTo>
                  <a:pt x="0" y="0"/>
                </a:moveTo>
                <a:cubicBezTo>
                  <a:pt x="6178" y="24714"/>
                  <a:pt x="12357" y="49428"/>
                  <a:pt x="21183" y="67080"/>
                </a:cubicBezTo>
                <a:cubicBezTo>
                  <a:pt x="30009" y="84732"/>
                  <a:pt x="47661" y="91793"/>
                  <a:pt x="52957" y="105915"/>
                </a:cubicBezTo>
                <a:cubicBezTo>
                  <a:pt x="58253" y="120037"/>
                  <a:pt x="52957" y="151812"/>
                  <a:pt x="52957" y="151812"/>
                </a:cubicBezTo>
                <a:cubicBezTo>
                  <a:pt x="52957" y="168288"/>
                  <a:pt x="51192" y="185351"/>
                  <a:pt x="52957" y="204769"/>
                </a:cubicBezTo>
                <a:cubicBezTo>
                  <a:pt x="54722" y="224187"/>
                  <a:pt x="61784" y="247135"/>
                  <a:pt x="63549" y="268318"/>
                </a:cubicBezTo>
                <a:cubicBezTo>
                  <a:pt x="65314" y="289501"/>
                  <a:pt x="64726" y="311862"/>
                  <a:pt x="63549" y="331868"/>
                </a:cubicBezTo>
                <a:cubicBezTo>
                  <a:pt x="62372" y="351874"/>
                  <a:pt x="57076" y="372469"/>
                  <a:pt x="56488" y="388356"/>
                </a:cubicBezTo>
                <a:cubicBezTo>
                  <a:pt x="55900" y="404243"/>
                  <a:pt x="59430" y="416600"/>
                  <a:pt x="60018" y="427191"/>
                </a:cubicBezTo>
                <a:cubicBezTo>
                  <a:pt x="60606" y="437782"/>
                  <a:pt x="56488" y="443667"/>
                  <a:pt x="60018" y="451905"/>
                </a:cubicBezTo>
                <a:cubicBezTo>
                  <a:pt x="63548" y="460143"/>
                  <a:pt x="72963" y="471322"/>
                  <a:pt x="81201" y="476618"/>
                </a:cubicBezTo>
                <a:cubicBezTo>
                  <a:pt x="89439" y="481914"/>
                  <a:pt x="81789" y="478383"/>
                  <a:pt x="109445" y="483679"/>
                </a:cubicBezTo>
                <a:cubicBezTo>
                  <a:pt x="137101" y="488975"/>
                  <a:pt x="213595" y="500744"/>
                  <a:pt x="247135" y="508393"/>
                </a:cubicBezTo>
                <a:cubicBezTo>
                  <a:pt x="280675" y="516043"/>
                  <a:pt x="295679" y="522809"/>
                  <a:pt x="310684" y="529576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7" name="Dowolny kształt 106"/>
          <p:cNvSpPr/>
          <p:nvPr/>
        </p:nvSpPr>
        <p:spPr>
          <a:xfrm>
            <a:off x="2772803" y="1242772"/>
            <a:ext cx="427597" cy="241757"/>
          </a:xfrm>
          <a:custGeom>
            <a:avLst/>
            <a:gdLst>
              <a:gd name="connsiteX0" fmla="*/ 0 w 427597"/>
              <a:gd name="connsiteY0" fmla="*/ 220926 h 241757"/>
              <a:gd name="connsiteX1" fmla="*/ 65784 w 427597"/>
              <a:gd name="connsiteY1" fmla="*/ 240661 h 241757"/>
              <a:gd name="connsiteX2" fmla="*/ 101965 w 427597"/>
              <a:gd name="connsiteY2" fmla="*/ 227504 h 241757"/>
              <a:gd name="connsiteX3" fmla="*/ 154593 w 427597"/>
              <a:gd name="connsiteY3" fmla="*/ 201191 h 241757"/>
              <a:gd name="connsiteX4" fmla="*/ 207220 w 427597"/>
              <a:gd name="connsiteY4" fmla="*/ 168299 h 241757"/>
              <a:gd name="connsiteX5" fmla="*/ 256558 w 427597"/>
              <a:gd name="connsiteY5" fmla="*/ 128828 h 241757"/>
              <a:gd name="connsiteX6" fmla="*/ 289450 w 427597"/>
              <a:gd name="connsiteY6" fmla="*/ 109093 h 241757"/>
              <a:gd name="connsiteX7" fmla="*/ 335499 w 427597"/>
              <a:gd name="connsiteY7" fmla="*/ 66333 h 241757"/>
              <a:gd name="connsiteX8" fmla="*/ 351945 w 427597"/>
              <a:gd name="connsiteY8" fmla="*/ 49887 h 241757"/>
              <a:gd name="connsiteX9" fmla="*/ 414440 w 427597"/>
              <a:gd name="connsiteY9" fmla="*/ 7127 h 241757"/>
              <a:gd name="connsiteX10" fmla="*/ 427597 w 427597"/>
              <a:gd name="connsiteY10" fmla="*/ 7127 h 24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7597" h="241757">
                <a:moveTo>
                  <a:pt x="0" y="220926"/>
                </a:moveTo>
                <a:cubicBezTo>
                  <a:pt x="24395" y="230245"/>
                  <a:pt x="48790" y="239565"/>
                  <a:pt x="65784" y="240661"/>
                </a:cubicBezTo>
                <a:cubicBezTo>
                  <a:pt x="82778" y="241757"/>
                  <a:pt x="87164" y="234082"/>
                  <a:pt x="101965" y="227504"/>
                </a:cubicBezTo>
                <a:cubicBezTo>
                  <a:pt x="116766" y="220926"/>
                  <a:pt x="137051" y="211058"/>
                  <a:pt x="154593" y="201191"/>
                </a:cubicBezTo>
                <a:cubicBezTo>
                  <a:pt x="172135" y="191324"/>
                  <a:pt x="190226" y="180359"/>
                  <a:pt x="207220" y="168299"/>
                </a:cubicBezTo>
                <a:cubicBezTo>
                  <a:pt x="224214" y="156239"/>
                  <a:pt x="242853" y="138696"/>
                  <a:pt x="256558" y="128828"/>
                </a:cubicBezTo>
                <a:cubicBezTo>
                  <a:pt x="270263" y="118960"/>
                  <a:pt x="276293" y="119509"/>
                  <a:pt x="289450" y="109093"/>
                </a:cubicBezTo>
                <a:cubicBezTo>
                  <a:pt x="302607" y="98677"/>
                  <a:pt x="325083" y="76200"/>
                  <a:pt x="335499" y="66333"/>
                </a:cubicBezTo>
                <a:cubicBezTo>
                  <a:pt x="345915" y="56466"/>
                  <a:pt x="338788" y="59755"/>
                  <a:pt x="351945" y="49887"/>
                </a:cubicBezTo>
                <a:cubicBezTo>
                  <a:pt x="365102" y="40019"/>
                  <a:pt x="401831" y="14254"/>
                  <a:pt x="414440" y="7127"/>
                </a:cubicBezTo>
                <a:cubicBezTo>
                  <a:pt x="427049" y="0"/>
                  <a:pt x="427323" y="3563"/>
                  <a:pt x="427597" y="7127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8" name="Dowolny kształt 107"/>
          <p:cNvSpPr/>
          <p:nvPr/>
        </p:nvSpPr>
        <p:spPr>
          <a:xfrm>
            <a:off x="2164299" y="1529482"/>
            <a:ext cx="299318" cy="72363"/>
          </a:xfrm>
          <a:custGeom>
            <a:avLst/>
            <a:gdLst>
              <a:gd name="connsiteX0" fmla="*/ 0 w 299318"/>
              <a:gd name="connsiteY0" fmla="*/ 0 h 72363"/>
              <a:gd name="connsiteX1" fmla="*/ 88809 w 299318"/>
              <a:gd name="connsiteY1" fmla="*/ 9868 h 72363"/>
              <a:gd name="connsiteX2" fmla="*/ 161172 w 299318"/>
              <a:gd name="connsiteY2" fmla="*/ 59206 h 72363"/>
              <a:gd name="connsiteX3" fmla="*/ 197353 w 299318"/>
              <a:gd name="connsiteY3" fmla="*/ 49338 h 72363"/>
              <a:gd name="connsiteX4" fmla="*/ 266426 w 299318"/>
              <a:gd name="connsiteY4" fmla="*/ 62495 h 72363"/>
              <a:gd name="connsiteX5" fmla="*/ 299318 w 299318"/>
              <a:gd name="connsiteY5" fmla="*/ 72363 h 72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318" h="72363">
                <a:moveTo>
                  <a:pt x="0" y="0"/>
                </a:moveTo>
                <a:cubicBezTo>
                  <a:pt x="30973" y="0"/>
                  <a:pt x="61947" y="0"/>
                  <a:pt x="88809" y="9868"/>
                </a:cubicBezTo>
                <a:cubicBezTo>
                  <a:pt x="115671" y="19736"/>
                  <a:pt x="143081" y="52628"/>
                  <a:pt x="161172" y="59206"/>
                </a:cubicBezTo>
                <a:cubicBezTo>
                  <a:pt x="179263" y="65784"/>
                  <a:pt x="179811" y="48790"/>
                  <a:pt x="197353" y="49338"/>
                </a:cubicBezTo>
                <a:cubicBezTo>
                  <a:pt x="214895" y="49886"/>
                  <a:pt x="249432" y="58658"/>
                  <a:pt x="266426" y="62495"/>
                </a:cubicBezTo>
                <a:cubicBezTo>
                  <a:pt x="283420" y="66333"/>
                  <a:pt x="291369" y="69348"/>
                  <a:pt x="299318" y="72363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9" name="Dowolny kształt 108"/>
          <p:cNvSpPr/>
          <p:nvPr/>
        </p:nvSpPr>
        <p:spPr>
          <a:xfrm>
            <a:off x="3723384" y="802567"/>
            <a:ext cx="319053" cy="94839"/>
          </a:xfrm>
          <a:custGeom>
            <a:avLst/>
            <a:gdLst>
              <a:gd name="connsiteX0" fmla="*/ 0 w 319053"/>
              <a:gd name="connsiteY0" fmla="*/ 0 h 94839"/>
              <a:gd name="connsiteX1" fmla="*/ 55917 w 319053"/>
              <a:gd name="connsiteY1" fmla="*/ 32892 h 94839"/>
              <a:gd name="connsiteX2" fmla="*/ 69074 w 319053"/>
              <a:gd name="connsiteY2" fmla="*/ 6578 h 94839"/>
              <a:gd name="connsiteX3" fmla="*/ 141436 w 319053"/>
              <a:gd name="connsiteY3" fmla="*/ 36181 h 94839"/>
              <a:gd name="connsiteX4" fmla="*/ 171039 w 319053"/>
              <a:gd name="connsiteY4" fmla="*/ 49338 h 94839"/>
              <a:gd name="connsiteX5" fmla="*/ 236823 w 319053"/>
              <a:gd name="connsiteY5" fmla="*/ 62495 h 94839"/>
              <a:gd name="connsiteX6" fmla="*/ 302607 w 319053"/>
              <a:gd name="connsiteY6" fmla="*/ 85519 h 94839"/>
              <a:gd name="connsiteX7" fmla="*/ 319053 w 319053"/>
              <a:gd name="connsiteY7" fmla="*/ 6578 h 9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053" h="94839">
                <a:moveTo>
                  <a:pt x="0" y="0"/>
                </a:moveTo>
                <a:cubicBezTo>
                  <a:pt x="22202" y="15898"/>
                  <a:pt x="44405" y="31796"/>
                  <a:pt x="55917" y="32892"/>
                </a:cubicBezTo>
                <a:cubicBezTo>
                  <a:pt x="67429" y="33988"/>
                  <a:pt x="54821" y="6030"/>
                  <a:pt x="69074" y="6578"/>
                </a:cubicBezTo>
                <a:cubicBezTo>
                  <a:pt x="83327" y="7126"/>
                  <a:pt x="124442" y="29054"/>
                  <a:pt x="141436" y="36181"/>
                </a:cubicBezTo>
                <a:cubicBezTo>
                  <a:pt x="158430" y="43308"/>
                  <a:pt x="155141" y="44952"/>
                  <a:pt x="171039" y="49338"/>
                </a:cubicBezTo>
                <a:cubicBezTo>
                  <a:pt x="186937" y="53724"/>
                  <a:pt x="214895" y="56465"/>
                  <a:pt x="236823" y="62495"/>
                </a:cubicBezTo>
                <a:cubicBezTo>
                  <a:pt x="258751" y="68525"/>
                  <a:pt x="288902" y="94839"/>
                  <a:pt x="302607" y="85519"/>
                </a:cubicBezTo>
                <a:cubicBezTo>
                  <a:pt x="316312" y="76199"/>
                  <a:pt x="317682" y="41388"/>
                  <a:pt x="319053" y="657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0" name="Dowolny kształt 109"/>
          <p:cNvSpPr/>
          <p:nvPr/>
        </p:nvSpPr>
        <p:spPr>
          <a:xfrm>
            <a:off x="3651022" y="897954"/>
            <a:ext cx="381548" cy="200642"/>
          </a:xfrm>
          <a:custGeom>
            <a:avLst/>
            <a:gdLst>
              <a:gd name="connsiteX0" fmla="*/ 0 w 381548"/>
              <a:gd name="connsiteY0" fmla="*/ 200642 h 200642"/>
              <a:gd name="connsiteX1" fmla="*/ 381548 w 381548"/>
              <a:gd name="connsiteY1" fmla="*/ 0 h 200642"/>
              <a:gd name="connsiteX2" fmla="*/ 381548 w 381548"/>
              <a:gd name="connsiteY2" fmla="*/ 0 h 200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548" h="200642">
                <a:moveTo>
                  <a:pt x="0" y="200642"/>
                </a:moveTo>
                <a:lnTo>
                  <a:pt x="381548" y="0"/>
                </a:lnTo>
                <a:lnTo>
                  <a:pt x="381548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1" name="Dowolny kształt 110"/>
          <p:cNvSpPr/>
          <p:nvPr/>
        </p:nvSpPr>
        <p:spPr>
          <a:xfrm>
            <a:off x="4091776" y="786121"/>
            <a:ext cx="424307" cy="308637"/>
          </a:xfrm>
          <a:custGeom>
            <a:avLst/>
            <a:gdLst>
              <a:gd name="connsiteX0" fmla="*/ 0 w 424307"/>
              <a:gd name="connsiteY0" fmla="*/ 0 h 308637"/>
              <a:gd name="connsiteX1" fmla="*/ 154592 w 424307"/>
              <a:gd name="connsiteY1" fmla="*/ 95387 h 308637"/>
              <a:gd name="connsiteX2" fmla="*/ 210509 w 424307"/>
              <a:gd name="connsiteY2" fmla="*/ 141436 h 308637"/>
              <a:gd name="connsiteX3" fmla="*/ 315764 w 424307"/>
              <a:gd name="connsiteY3" fmla="*/ 203931 h 308637"/>
              <a:gd name="connsiteX4" fmla="*/ 404572 w 424307"/>
              <a:gd name="connsiteY4" fmla="*/ 292739 h 308637"/>
              <a:gd name="connsiteX5" fmla="*/ 424307 w 424307"/>
              <a:gd name="connsiteY5" fmla="*/ 299318 h 30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4307" h="308637">
                <a:moveTo>
                  <a:pt x="0" y="0"/>
                </a:moveTo>
                <a:cubicBezTo>
                  <a:pt x="59753" y="35907"/>
                  <a:pt x="119507" y="71814"/>
                  <a:pt x="154592" y="95387"/>
                </a:cubicBezTo>
                <a:cubicBezTo>
                  <a:pt x="189677" y="118960"/>
                  <a:pt x="183647" y="123345"/>
                  <a:pt x="210509" y="141436"/>
                </a:cubicBezTo>
                <a:cubicBezTo>
                  <a:pt x="237371" y="159527"/>
                  <a:pt x="283420" y="178714"/>
                  <a:pt x="315764" y="203931"/>
                </a:cubicBezTo>
                <a:cubicBezTo>
                  <a:pt x="348108" y="229148"/>
                  <a:pt x="386482" y="276841"/>
                  <a:pt x="404572" y="292739"/>
                </a:cubicBezTo>
                <a:cubicBezTo>
                  <a:pt x="422662" y="308637"/>
                  <a:pt x="423484" y="303977"/>
                  <a:pt x="424307" y="299318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2" name="Dowolny kształt 111"/>
          <p:cNvSpPr/>
          <p:nvPr/>
        </p:nvSpPr>
        <p:spPr>
          <a:xfrm>
            <a:off x="4243079" y="753229"/>
            <a:ext cx="19735" cy="121152"/>
          </a:xfrm>
          <a:custGeom>
            <a:avLst/>
            <a:gdLst>
              <a:gd name="connsiteX0" fmla="*/ 19735 w 19735"/>
              <a:gd name="connsiteY0" fmla="*/ 0 h 121152"/>
              <a:gd name="connsiteX1" fmla="*/ 16446 w 19735"/>
              <a:gd name="connsiteY1" fmla="*/ 101965 h 121152"/>
              <a:gd name="connsiteX2" fmla="*/ 0 w 19735"/>
              <a:gd name="connsiteY2" fmla="*/ 115122 h 12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35" h="121152">
                <a:moveTo>
                  <a:pt x="19735" y="0"/>
                </a:moveTo>
                <a:cubicBezTo>
                  <a:pt x="19735" y="41389"/>
                  <a:pt x="19735" y="82778"/>
                  <a:pt x="16446" y="101965"/>
                </a:cubicBezTo>
                <a:cubicBezTo>
                  <a:pt x="13157" y="121152"/>
                  <a:pt x="6578" y="118137"/>
                  <a:pt x="0" y="115122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5" name="Dowolny kształt 114"/>
          <p:cNvSpPr/>
          <p:nvPr/>
        </p:nvSpPr>
        <p:spPr>
          <a:xfrm>
            <a:off x="357158" y="5715016"/>
            <a:ext cx="150125" cy="0"/>
          </a:xfrm>
          <a:custGeom>
            <a:avLst/>
            <a:gdLst>
              <a:gd name="connsiteX0" fmla="*/ 0 w 150125"/>
              <a:gd name="connsiteY0" fmla="*/ 0 h 0"/>
              <a:gd name="connsiteX1" fmla="*/ 150125 w 1501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>
                <a:moveTo>
                  <a:pt x="0" y="0"/>
                </a:moveTo>
                <a:lnTo>
                  <a:pt x="150125" y="0"/>
                </a:ln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4" name="Pierścień 103"/>
          <p:cNvSpPr/>
          <p:nvPr/>
        </p:nvSpPr>
        <p:spPr>
          <a:xfrm>
            <a:off x="5429256" y="314324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6" name="Pierścień 105"/>
          <p:cNvSpPr/>
          <p:nvPr/>
        </p:nvSpPr>
        <p:spPr>
          <a:xfrm>
            <a:off x="5500694" y="221455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3" name="Dowolny kształt 112"/>
          <p:cNvSpPr/>
          <p:nvPr/>
        </p:nvSpPr>
        <p:spPr>
          <a:xfrm>
            <a:off x="3851910" y="1996440"/>
            <a:ext cx="308610" cy="320040"/>
          </a:xfrm>
          <a:custGeom>
            <a:avLst/>
            <a:gdLst>
              <a:gd name="connsiteX0" fmla="*/ 308610 w 308610"/>
              <a:gd name="connsiteY0" fmla="*/ 0 h 320040"/>
              <a:gd name="connsiteX1" fmla="*/ 236220 w 308610"/>
              <a:gd name="connsiteY1" fmla="*/ 121920 h 320040"/>
              <a:gd name="connsiteX2" fmla="*/ 175260 w 308610"/>
              <a:gd name="connsiteY2" fmla="*/ 156210 h 320040"/>
              <a:gd name="connsiteX3" fmla="*/ 125730 w 308610"/>
              <a:gd name="connsiteY3" fmla="*/ 171450 h 320040"/>
              <a:gd name="connsiteX4" fmla="*/ 60960 w 308610"/>
              <a:gd name="connsiteY4" fmla="*/ 217170 h 320040"/>
              <a:gd name="connsiteX5" fmla="*/ 41910 w 308610"/>
              <a:gd name="connsiteY5" fmla="*/ 243840 h 320040"/>
              <a:gd name="connsiteX6" fmla="*/ 22860 w 308610"/>
              <a:gd name="connsiteY6" fmla="*/ 281940 h 320040"/>
              <a:gd name="connsiteX7" fmla="*/ 0 w 308610"/>
              <a:gd name="connsiteY7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8610" h="320040">
                <a:moveTo>
                  <a:pt x="308610" y="0"/>
                </a:moveTo>
                <a:cubicBezTo>
                  <a:pt x="283527" y="47942"/>
                  <a:pt x="258445" y="95885"/>
                  <a:pt x="236220" y="121920"/>
                </a:cubicBezTo>
                <a:cubicBezTo>
                  <a:pt x="213995" y="147955"/>
                  <a:pt x="193675" y="147955"/>
                  <a:pt x="175260" y="156210"/>
                </a:cubicBezTo>
                <a:cubicBezTo>
                  <a:pt x="156845" y="164465"/>
                  <a:pt x="144780" y="161290"/>
                  <a:pt x="125730" y="171450"/>
                </a:cubicBezTo>
                <a:cubicBezTo>
                  <a:pt x="106680" y="181610"/>
                  <a:pt x="74930" y="205105"/>
                  <a:pt x="60960" y="217170"/>
                </a:cubicBezTo>
                <a:cubicBezTo>
                  <a:pt x="46990" y="229235"/>
                  <a:pt x="48260" y="233045"/>
                  <a:pt x="41910" y="243840"/>
                </a:cubicBezTo>
                <a:cubicBezTo>
                  <a:pt x="35560" y="254635"/>
                  <a:pt x="29845" y="269240"/>
                  <a:pt x="22860" y="281940"/>
                </a:cubicBezTo>
                <a:cubicBezTo>
                  <a:pt x="15875" y="294640"/>
                  <a:pt x="7937" y="307340"/>
                  <a:pt x="0" y="32004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4" name="Dowolny kształt 113"/>
          <p:cNvSpPr/>
          <p:nvPr/>
        </p:nvSpPr>
        <p:spPr>
          <a:xfrm>
            <a:off x="3735606" y="4628337"/>
            <a:ext cx="884064" cy="589377"/>
          </a:xfrm>
          <a:custGeom>
            <a:avLst/>
            <a:gdLst>
              <a:gd name="connsiteX0" fmla="*/ 0 w 884064"/>
              <a:gd name="connsiteY0" fmla="*/ 0 h 589377"/>
              <a:gd name="connsiteX1" fmla="*/ 73672 w 884064"/>
              <a:gd name="connsiteY1" fmla="*/ 112675 h 589377"/>
              <a:gd name="connsiteX2" fmla="*/ 156011 w 884064"/>
              <a:gd name="connsiteY2" fmla="*/ 169013 h 589377"/>
              <a:gd name="connsiteX3" fmla="*/ 199348 w 884064"/>
              <a:gd name="connsiteY3" fmla="*/ 247018 h 589377"/>
              <a:gd name="connsiteX4" fmla="*/ 234017 w 884064"/>
              <a:gd name="connsiteY4" fmla="*/ 286021 h 589377"/>
              <a:gd name="connsiteX5" fmla="*/ 286021 w 884064"/>
              <a:gd name="connsiteY5" fmla="*/ 333691 h 589377"/>
              <a:gd name="connsiteX6" fmla="*/ 329357 w 884064"/>
              <a:gd name="connsiteY6" fmla="*/ 359693 h 589377"/>
              <a:gd name="connsiteX7" fmla="*/ 398695 w 884064"/>
              <a:gd name="connsiteY7" fmla="*/ 394363 h 589377"/>
              <a:gd name="connsiteX8" fmla="*/ 463700 w 884064"/>
              <a:gd name="connsiteY8" fmla="*/ 420364 h 589377"/>
              <a:gd name="connsiteX9" fmla="*/ 494036 w 884064"/>
              <a:gd name="connsiteY9" fmla="*/ 463701 h 589377"/>
              <a:gd name="connsiteX10" fmla="*/ 593710 w 884064"/>
              <a:gd name="connsiteY10" fmla="*/ 485369 h 589377"/>
              <a:gd name="connsiteX11" fmla="*/ 641380 w 884064"/>
              <a:gd name="connsiteY11" fmla="*/ 485369 h 589377"/>
              <a:gd name="connsiteX12" fmla="*/ 693384 w 884064"/>
              <a:gd name="connsiteY12" fmla="*/ 502704 h 589377"/>
              <a:gd name="connsiteX13" fmla="*/ 762722 w 884064"/>
              <a:gd name="connsiteY13" fmla="*/ 546040 h 589377"/>
              <a:gd name="connsiteX14" fmla="*/ 884064 w 884064"/>
              <a:gd name="connsiteY14" fmla="*/ 589377 h 58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4064" h="589377">
                <a:moveTo>
                  <a:pt x="0" y="0"/>
                </a:moveTo>
                <a:cubicBezTo>
                  <a:pt x="23835" y="42253"/>
                  <a:pt x="47670" y="84506"/>
                  <a:pt x="73672" y="112675"/>
                </a:cubicBezTo>
                <a:cubicBezTo>
                  <a:pt x="99674" y="140844"/>
                  <a:pt x="135065" y="146623"/>
                  <a:pt x="156011" y="169013"/>
                </a:cubicBezTo>
                <a:cubicBezTo>
                  <a:pt x="176957" y="191404"/>
                  <a:pt x="186347" y="227517"/>
                  <a:pt x="199348" y="247018"/>
                </a:cubicBezTo>
                <a:cubicBezTo>
                  <a:pt x="212349" y="266519"/>
                  <a:pt x="219572" y="271576"/>
                  <a:pt x="234017" y="286021"/>
                </a:cubicBezTo>
                <a:cubicBezTo>
                  <a:pt x="248462" y="300466"/>
                  <a:pt x="270131" y="321412"/>
                  <a:pt x="286021" y="333691"/>
                </a:cubicBezTo>
                <a:cubicBezTo>
                  <a:pt x="301911" y="345970"/>
                  <a:pt x="310578" y="349581"/>
                  <a:pt x="329357" y="359693"/>
                </a:cubicBezTo>
                <a:cubicBezTo>
                  <a:pt x="348136" y="369805"/>
                  <a:pt x="376305" y="384251"/>
                  <a:pt x="398695" y="394363"/>
                </a:cubicBezTo>
                <a:cubicBezTo>
                  <a:pt x="421086" y="404475"/>
                  <a:pt x="447810" y="408808"/>
                  <a:pt x="463700" y="420364"/>
                </a:cubicBezTo>
                <a:cubicBezTo>
                  <a:pt x="479590" y="431920"/>
                  <a:pt x="472368" y="452867"/>
                  <a:pt x="494036" y="463701"/>
                </a:cubicBezTo>
                <a:cubicBezTo>
                  <a:pt x="515704" y="474535"/>
                  <a:pt x="569153" y="481758"/>
                  <a:pt x="593710" y="485369"/>
                </a:cubicBezTo>
                <a:cubicBezTo>
                  <a:pt x="618267" y="488980"/>
                  <a:pt x="624768" y="482480"/>
                  <a:pt x="641380" y="485369"/>
                </a:cubicBezTo>
                <a:cubicBezTo>
                  <a:pt x="657992" y="488258"/>
                  <a:pt x="673160" y="492592"/>
                  <a:pt x="693384" y="502704"/>
                </a:cubicBezTo>
                <a:cubicBezTo>
                  <a:pt x="713608" y="512816"/>
                  <a:pt x="730942" y="531595"/>
                  <a:pt x="762722" y="546040"/>
                </a:cubicBezTo>
                <a:cubicBezTo>
                  <a:pt x="794502" y="560486"/>
                  <a:pt x="839283" y="574931"/>
                  <a:pt x="884064" y="589377"/>
                </a:cubicBezTo>
              </a:path>
            </a:pathLst>
          </a:custGeom>
          <a:ln w="50800">
            <a:solidFill>
              <a:srgbClr val="DB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278</Words>
  <Application>Microsoft Office PowerPoint</Application>
  <PresentationFormat>Pokaz na ekranie (4:3)</PresentationFormat>
  <Paragraphs>75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Starostwo</dc:creator>
  <cp:lastModifiedBy>Starostwo</cp:lastModifiedBy>
  <cp:revision>51</cp:revision>
  <dcterms:created xsi:type="dcterms:W3CDTF">2010-05-26T12:43:37Z</dcterms:created>
  <dcterms:modified xsi:type="dcterms:W3CDTF">2010-06-16T07:19:30Z</dcterms:modified>
</cp:coreProperties>
</file>